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Inter Light"/>
      <p:regular r:id="rId37"/>
      <p:bold r:id="rId38"/>
    </p:embeddedFont>
    <p:embeddedFont>
      <p:font typeface="Nunito"/>
      <p:regular r:id="rId39"/>
      <p:bold r:id="rId40"/>
      <p:italic r:id="rId41"/>
      <p:boldItalic r:id="rId42"/>
    </p:embeddedFont>
    <p:embeddedFont>
      <p:font typeface="Inter"/>
      <p:regular r:id="rId43"/>
      <p:bold r:id="rId44"/>
    </p:embeddedFont>
    <p:embeddedFont>
      <p:font typeface="Spectral"/>
      <p:regular r:id="rId45"/>
      <p:bold r:id="rId46"/>
      <p:italic r:id="rId47"/>
      <p:boldItalic r:id="rId48"/>
    </p:embeddedFont>
    <p:embeddedFont>
      <p:font typeface="Spectral Light"/>
      <p:regular r:id="rId49"/>
      <p:bold r:id="rId50"/>
      <p:italic r:id="rId51"/>
      <p:boldItalic r:id="rId52"/>
    </p:embeddedFont>
    <p:embeddedFont>
      <p:font typeface="Spectral SemiBold"/>
      <p:regular r:id="rId53"/>
      <p:bold r:id="rId54"/>
      <p:italic r:id="rId55"/>
      <p:boldItalic r:id="rId56"/>
    </p:embeddedFont>
    <p:embeddedFont>
      <p:font typeface="Open Sans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20">
          <p15:clr>
            <a:srgbClr val="A4A3A4"/>
          </p15:clr>
        </p15:guide>
        <p15:guide id="2" pos="340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orient="horz" pos="2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C3081D-C847-4CCE-9C2D-52153037ADAE}">
  <a:tblStyle styleId="{E7C3081D-C847-4CCE-9C2D-52153037AD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20"/>
        <p:guide pos="340"/>
        <p:guide pos="340" orient="horz"/>
        <p:guide pos="290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.fntdata"/><Relationship Id="rId42" Type="http://schemas.openxmlformats.org/officeDocument/2006/relationships/font" Target="fonts/Nunito-boldItalic.fntdata"/><Relationship Id="rId41" Type="http://schemas.openxmlformats.org/officeDocument/2006/relationships/font" Target="fonts/Nunito-italic.fntdata"/><Relationship Id="rId44" Type="http://schemas.openxmlformats.org/officeDocument/2006/relationships/font" Target="fonts/Inter-bold.fntdata"/><Relationship Id="rId43" Type="http://schemas.openxmlformats.org/officeDocument/2006/relationships/font" Target="fonts/Inter-regular.fntdata"/><Relationship Id="rId46" Type="http://schemas.openxmlformats.org/officeDocument/2006/relationships/font" Target="fonts/Spectral-bold.fntdata"/><Relationship Id="rId45" Type="http://schemas.openxmlformats.org/officeDocument/2006/relationships/font" Target="fonts/Spectra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-boldItalic.fntdata"/><Relationship Id="rId47" Type="http://schemas.openxmlformats.org/officeDocument/2006/relationships/font" Target="fonts/Spectral-italic.fntdata"/><Relationship Id="rId49" Type="http://schemas.openxmlformats.org/officeDocument/2006/relationships/font" Target="fonts/Spectral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InterLight-regular.fntdata"/><Relationship Id="rId36" Type="http://schemas.openxmlformats.org/officeDocument/2006/relationships/slide" Target="slides/slide30.xml"/><Relationship Id="rId39" Type="http://schemas.openxmlformats.org/officeDocument/2006/relationships/font" Target="fonts/Nunito-regular.fntdata"/><Relationship Id="rId38" Type="http://schemas.openxmlformats.org/officeDocument/2006/relationships/font" Target="fonts/InterLight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Light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SpectralLight-italic.fntdata"/><Relationship Id="rId50" Type="http://schemas.openxmlformats.org/officeDocument/2006/relationships/font" Target="fonts/SpectralLight-bold.fntdata"/><Relationship Id="rId53" Type="http://schemas.openxmlformats.org/officeDocument/2006/relationships/font" Target="fonts/SpectralSemiBold-regular.fntdata"/><Relationship Id="rId52" Type="http://schemas.openxmlformats.org/officeDocument/2006/relationships/font" Target="fonts/SpectralLight-boldItalic.fntdata"/><Relationship Id="rId11" Type="http://schemas.openxmlformats.org/officeDocument/2006/relationships/slide" Target="slides/slide5.xml"/><Relationship Id="rId55" Type="http://schemas.openxmlformats.org/officeDocument/2006/relationships/font" Target="fonts/SpectralSemiBold-italic.fntdata"/><Relationship Id="rId10" Type="http://schemas.openxmlformats.org/officeDocument/2006/relationships/slide" Target="slides/slide4.xml"/><Relationship Id="rId54" Type="http://schemas.openxmlformats.org/officeDocument/2006/relationships/font" Target="fonts/SpectralSemiBold-bold.fntdata"/><Relationship Id="rId13" Type="http://schemas.openxmlformats.org/officeDocument/2006/relationships/slide" Target="slides/slide7.xml"/><Relationship Id="rId57" Type="http://schemas.openxmlformats.org/officeDocument/2006/relationships/font" Target="fonts/OpenSansLight-regular.fntdata"/><Relationship Id="rId12" Type="http://schemas.openxmlformats.org/officeDocument/2006/relationships/slide" Target="slides/slide6.xml"/><Relationship Id="rId56" Type="http://schemas.openxmlformats.org/officeDocument/2006/relationships/font" Target="fonts/SpectralSemiBold-boldItalic.fntdata"/><Relationship Id="rId15" Type="http://schemas.openxmlformats.org/officeDocument/2006/relationships/slide" Target="slides/slide9.xml"/><Relationship Id="rId59" Type="http://schemas.openxmlformats.org/officeDocument/2006/relationships/font" Target="fonts/OpenSansLight-italic.fntdata"/><Relationship Id="rId14" Type="http://schemas.openxmlformats.org/officeDocument/2006/relationships/slide" Target="slides/slide8.xml"/><Relationship Id="rId58" Type="http://schemas.openxmlformats.org/officeDocument/2006/relationships/font" Target="fonts/OpenSansLigh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17cba647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17cba647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1a4ee9c9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1a4ee9c9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2d3b907a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2d3b907a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2d3b907a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2d3b907a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056a96c85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056a96c85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17cba64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17cba64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056a96c8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056a96c8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056a96c8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056a96c8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056a96c85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056a96c85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056a96c8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9056a96c8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2da8019b8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2da8019b8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ec05fee6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8ec05fee6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056a96c8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056a96c8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2da8019b8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2da8019b8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2da8019b8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2da8019b8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2da8019b8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2da8019b8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056a96c85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9056a96c85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2da8019b8_2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92da8019b8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32f9c638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32f9c638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92da8019b8_2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92da8019b8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92da8019b8_2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92da8019b8_2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532f9c6382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532f9c6382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56a96c8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56a96c8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92da8019b8_2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92da8019b8_2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056a96c8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056a96c8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056a96c8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056a96c8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1a4ee9c9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1a4ee9c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056a96c8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056a96c8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056a96c8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056a96c8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1a4ee9c9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1a4ee9c9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bg>
      <p:bgPr>
        <a:solidFill>
          <a:srgbClr val="666666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2">
  <p:cSld name="TITLE_1">
    <p:bg>
      <p:bgPr>
        <a:solidFill>
          <a:srgbClr val="B7B7B7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-capa" type="tx">
  <p:cSld name="TITLE_AND_BODY">
    <p:bg>
      <p:bgPr>
        <a:solidFill>
          <a:srgbClr val="D9D9D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/>
          <p:nvPr/>
        </p:nvSpPr>
        <p:spPr>
          <a:xfrm>
            <a:off x="7230875" y="0"/>
            <a:ext cx="19134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ura2" type="twoColTx">
  <p:cSld name="TITLE_AND_TWO_COLUMN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/>
          <p:nvPr/>
        </p:nvSpPr>
        <p:spPr>
          <a:xfrm>
            <a:off x="2637950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5"/>
          <p:cNvSpPr/>
          <p:nvPr/>
        </p:nvSpPr>
        <p:spPr>
          <a:xfrm>
            <a:off x="3134715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5"/>
          <p:cNvSpPr/>
          <p:nvPr/>
        </p:nvSpPr>
        <p:spPr>
          <a:xfrm>
            <a:off x="4128245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2637950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5"/>
          <p:cNvSpPr/>
          <p:nvPr/>
        </p:nvSpPr>
        <p:spPr>
          <a:xfrm>
            <a:off x="3134715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5"/>
          <p:cNvSpPr/>
          <p:nvPr/>
        </p:nvSpPr>
        <p:spPr>
          <a:xfrm>
            <a:off x="3631480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5"/>
          <p:cNvSpPr/>
          <p:nvPr/>
        </p:nvSpPr>
        <p:spPr>
          <a:xfrm>
            <a:off x="1147650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5"/>
          <p:cNvSpPr/>
          <p:nvPr/>
        </p:nvSpPr>
        <p:spPr>
          <a:xfrm>
            <a:off x="1644415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5"/>
          <p:cNvSpPr/>
          <p:nvPr/>
        </p:nvSpPr>
        <p:spPr>
          <a:xfrm>
            <a:off x="2141180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1644415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2141180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4128245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2637945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4128245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3631480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147650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2637945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241475" y="78277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8738240" y="78277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8241475" y="127954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738240" y="127954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241475" y="17763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8738240" y="17763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738240" y="22730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41475" y="22730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ura3">
  <p:cSld name="TITLE_AND_TWO_COLUMNS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2637950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3134715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4128245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2637950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3134715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3631480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1147650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1644415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2141180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1644415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141180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4128245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637945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4128245" y="478931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3631480" y="429255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147650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2637945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ura 1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1147650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644415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2141180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1644415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2141180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2637945" y="53375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1147650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2637945" y="58342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8241475" y="78277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8738240" y="78277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8241475" y="127954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738240" y="127954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8241475" y="17763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8738240" y="1776305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8738240" y="22730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8241475" y="2273070"/>
            <a:ext cx="145800" cy="1458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 type="blank">
  <p:cSld name="BLANK">
    <p:bg>
      <p:bgPr>
        <a:solidFill>
          <a:srgbClr val="EFEFE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502258" y="49313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docs.google.com/spreadsheets/d/1lMuhTNjFzUFcZolEYJ-oKQgsVWvOQdMM-c7AwJZ34VE/copy?usp=share_link" TargetMode="External"/><Relationship Id="rId5" Type="http://schemas.openxmlformats.org/officeDocument/2006/relationships/hyperlink" Target="https://docs.google.com/spreadsheets/d/1lMuhTNjFzUFcZolEYJ-oKQgsVWvOQdMM-c7AwJZ34VE/copy?usp=share_lin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spreadsheets/d/1pTOoQa4oqx7Ekutsyp0U_to-WPfdTNnJJV-7T6mJX_c/copy?usp=share_link" TargetMode="External"/><Relationship Id="rId5" Type="http://schemas.openxmlformats.org/officeDocument/2006/relationships/hyperlink" Target="https://docs.google.com/spreadsheets/d/1pTOoQa4oqx7Ekutsyp0U_to-WPfdTNnJJV-7T6mJX_c/copy?usp=share_lin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spreadsheets/d/1svPp96X-YtMnvGsMtkPgjcMoYHRtKaKQKLnUC2SZpKY/copy?usp=share_link" TargetMode="External"/><Relationship Id="rId5" Type="http://schemas.openxmlformats.org/officeDocument/2006/relationships/hyperlink" Target="https://docs.google.com/spreadsheets/d/1svPp96X-YtMnvGsMtkPgjcMoYHRtKaKQKLnUC2SZpKY/copy?usp=share_lin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spreadsheets/d/1C2wUB8fx45Lm-iv0psNxxjKPhSefM1Kza0vm_K7Xjow/copy?usp=share_link" TargetMode="External"/><Relationship Id="rId5" Type="http://schemas.openxmlformats.org/officeDocument/2006/relationships/hyperlink" Target="https://docs.google.com/spreadsheets/d/1C2wUB8fx45Lm-iv0psNxxjKPhSefM1Kza0vm_K7Xjow/copy?usp=share_lin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hyperlink" Target="https://docs.google.com/spreadsheets/d/1pl9XcyjogIAlaJ30j50IslgUrPY4q5ylIMBUc1gqPJI/copy?usp=share_link" TargetMode="External"/><Relationship Id="rId5" Type="http://schemas.openxmlformats.org/officeDocument/2006/relationships/hyperlink" Target="https://docs.google.com/spreadsheets/d/1pl9XcyjogIAlaJ30j50IslgUrPY4q5ylIMBUc1gqPJI/copy?usp=share_link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spreadsheets/d/1I__32NmAQWjFjjpvzWzAvG1JpEW2n-OHRui0uWMugM8/copy?usp=share_link" TargetMode="External"/><Relationship Id="rId5" Type="http://schemas.openxmlformats.org/officeDocument/2006/relationships/hyperlink" Target="https://docs.google.com/spreadsheets/d/1I__32NmAQWjFjjpvzWzAvG1JpEW2n-OHRui0uWMugM8/copy?usp=share_link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hyperlink" Target="https://docs.google.com/spreadsheets/d/1v5gX_DzL8kgqd94r71r9UJ4N-9XJc-IiWORIbr76M0Q/copy?usp=share_link" TargetMode="External"/><Relationship Id="rId5" Type="http://schemas.openxmlformats.org/officeDocument/2006/relationships/hyperlink" Target="https://docs.google.com/spreadsheets/d/1v5gX_DzL8kgqd94r71r9UJ4N-9XJc-IiWORIbr76M0Q/copy?usp=share_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hyperlink" Target="https://docs.google.com/spreadsheets/d/1Oxy5qXTIJQeftzOSMqo-nuLeS-1ZVuoNYzF5r6Pbm1A/copy?usp=share_link" TargetMode="External"/><Relationship Id="rId5" Type="http://schemas.openxmlformats.org/officeDocument/2006/relationships/hyperlink" Target="https://docs.google.com/spreadsheets/d/1Oxy5qXTIJQeftzOSMqo-nuLeS-1ZVuoNYzF5r6Pbm1A/copy?usp=share_link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hyperlink" Target="https://docs.google.com/spreadsheets/d/1CjTo8GC58uvQ7TZXXbSOPEXgmATDWmlK7IyZg97KaRs/copy?usp=share_link" TargetMode="External"/><Relationship Id="rId5" Type="http://schemas.openxmlformats.org/officeDocument/2006/relationships/hyperlink" Target="https://docs.google.com/spreadsheets/d/1CjTo8GC58uvQ7TZXXbSOPEXgmATDWmlK7IyZg97KaRs/copy?usp=share_link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R4XoaC7_V0PJqFMITGZzvwZDvT7V6swPq3I_1Dwr1mo/copy?usp=share_link" TargetMode="External"/><Relationship Id="rId5" Type="http://schemas.openxmlformats.org/officeDocument/2006/relationships/hyperlink" Target="https://docs.google.com/spreadsheets/d/1R4XoaC7_V0PJqFMITGZzvwZDvT7V6swPq3I_1Dwr1mo/copy?usp=share_lin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spreadsheets/d/1z7SvdGgkPVzhavJUUQNk73FzamNIPUQWXP3sjSNgKFY/copy?usp=share_link" TargetMode="External"/><Relationship Id="rId5" Type="http://schemas.openxmlformats.org/officeDocument/2006/relationships/hyperlink" Target="https://docs.google.com/spreadsheets/d/1z7SvdGgkPVzhavJUUQNk73FzamNIPUQWXP3sjSNgKFY/copy?usp=share_lin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docs.google.com/spreadsheets/d/15nlyesS125IUAk8Hk6Od0OretYpkv30h_P9nfj9sal8/copy?usp=share_link" TargetMode="External"/><Relationship Id="rId5" Type="http://schemas.openxmlformats.org/officeDocument/2006/relationships/hyperlink" Target="https://docs.google.com/spreadsheets/d/15nlyesS125IUAk8Hk6Od0OretYpkv30h_P9nfj9sal8/copy?usp=share_lin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s://docs.google.com/spreadsheets/d/11J5_DVhPIrOf_auaglGzWZW-TkJrbuYaumEHqQY08TE/copy?usp=share_link" TargetMode="External"/><Relationship Id="rId5" Type="http://schemas.openxmlformats.org/officeDocument/2006/relationships/hyperlink" Target="https://docs.google.com/spreadsheets/d/11J5_DVhPIrOf_auaglGzWZW-TkJrbuYaumEHqQY08TE/copy?usp=shar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E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 b="738" l="16933" r="20605" t="738"/>
          <a:stretch/>
        </p:blipFill>
        <p:spPr>
          <a:xfrm>
            <a:off x="5343425" y="0"/>
            <a:ext cx="3800579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/>
        </p:nvSpPr>
        <p:spPr>
          <a:xfrm>
            <a:off x="984600" y="1475100"/>
            <a:ext cx="34500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Este template feito pela </a:t>
            </a:r>
            <a:r>
              <a:rPr b="1" lang="pt-BR" sz="10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Gupy</a:t>
            </a: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para te ajudar na hora de apresentar os indicadores do seu time de RH 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para a empresa;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79" name="Google Shape;79;p9"/>
          <p:cNvCxnSpPr/>
          <p:nvPr/>
        </p:nvCxnSpPr>
        <p:spPr>
          <a:xfrm>
            <a:off x="1077125" y="2245125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0" name="Google Shape;80;p9"/>
          <p:cNvSpPr txBox="1"/>
          <p:nvPr/>
        </p:nvSpPr>
        <p:spPr>
          <a:xfrm>
            <a:off x="984600" y="2271525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Tente sempre mostrar a evolução dos números através dos gráficos;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984625" y="3845500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O material complementar vai te ajudar a entender como calcular cada indicador;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984625" y="4367675"/>
            <a:ext cx="34500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Não se esqueça de levantar</a:t>
            </a: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insights e ações que podem ser tomadas a partir dos resultados apresentados.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83" name="Google Shape;8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938" y="5561013"/>
            <a:ext cx="645837" cy="2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/>
        </p:nvSpPr>
        <p:spPr>
          <a:xfrm>
            <a:off x="387600" y="207725"/>
            <a:ext cx="45741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Instruções para </a:t>
            </a:r>
            <a:endParaRPr b="1" sz="4000">
              <a:solidFill>
                <a:srgbClr val="434343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usar este template</a:t>
            </a:r>
            <a:endParaRPr sz="1600">
              <a:solidFill>
                <a:srgbClr val="434343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984600" y="2799825"/>
            <a:ext cx="34500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Clique no link abaixo de cada </a:t>
            </a: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gráfico</a:t>
            </a: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 para copiá-lo para o seu Drive. No arquivo copiado, altere os números para a realidade da sua empresa e copie o gráfico e cole na apresentação.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4">
            <a:alphaModFix/>
          </a:blip>
          <a:srcRect b="0" l="0" r="61433" t="0"/>
          <a:stretch/>
        </p:blipFill>
        <p:spPr>
          <a:xfrm>
            <a:off x="387600" y="1520165"/>
            <a:ext cx="597001" cy="59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325" y="4847488"/>
            <a:ext cx="645225" cy="24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9"/>
          <p:cNvGrpSpPr/>
          <p:nvPr/>
        </p:nvGrpSpPr>
        <p:grpSpPr>
          <a:xfrm>
            <a:off x="558605" y="2447010"/>
            <a:ext cx="250135" cy="251769"/>
            <a:chOff x="7219900" y="1731325"/>
            <a:chExt cx="146750" cy="147700"/>
          </a:xfrm>
        </p:grpSpPr>
        <p:sp>
          <p:nvSpPr>
            <p:cNvPr id="89" name="Google Shape;89;p9"/>
            <p:cNvSpPr/>
            <p:nvPr/>
          </p:nvSpPr>
          <p:spPr>
            <a:xfrm>
              <a:off x="7219900" y="1746575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5298" y="3240"/>
                  </a:moveTo>
                  <a:lnTo>
                    <a:pt x="5298" y="4688"/>
                  </a:lnTo>
                  <a:lnTo>
                    <a:pt x="5298" y="4688"/>
                  </a:lnTo>
                  <a:lnTo>
                    <a:pt x="5259" y="4802"/>
                  </a:lnTo>
                  <a:lnTo>
                    <a:pt x="5259" y="4916"/>
                  </a:lnTo>
                  <a:lnTo>
                    <a:pt x="5107" y="5107"/>
                  </a:lnTo>
                  <a:lnTo>
                    <a:pt x="4916" y="5259"/>
                  </a:lnTo>
                  <a:lnTo>
                    <a:pt x="4802" y="5259"/>
                  </a:lnTo>
                  <a:lnTo>
                    <a:pt x="4688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8" y="5259"/>
                  </a:lnTo>
                  <a:lnTo>
                    <a:pt x="343" y="5259"/>
                  </a:lnTo>
                  <a:lnTo>
                    <a:pt x="153" y="5107"/>
                  </a:lnTo>
                  <a:lnTo>
                    <a:pt x="38" y="4916"/>
                  </a:lnTo>
                  <a:lnTo>
                    <a:pt x="0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2058" y="0"/>
                  </a:lnTo>
                </a:path>
              </a:pathLst>
            </a:custGeom>
            <a:solidFill>
              <a:srgbClr val="9E9E9E"/>
            </a:solidFill>
            <a:ln cap="rnd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13335F"/>
                </a:highlight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7263725" y="1731325"/>
              <a:ext cx="102925" cy="102925"/>
            </a:xfrm>
            <a:custGeom>
              <a:rect b="b" l="l" r="r" t="t"/>
              <a:pathLst>
                <a:path extrusionOk="0" fill="none" h="4117" w="4117">
                  <a:moveTo>
                    <a:pt x="2935" y="1"/>
                  </a:moveTo>
                  <a:lnTo>
                    <a:pt x="4116" y="1182"/>
                  </a:lnTo>
                  <a:lnTo>
                    <a:pt x="1182" y="4116"/>
                  </a:lnTo>
                  <a:lnTo>
                    <a:pt x="0" y="4116"/>
                  </a:lnTo>
                  <a:lnTo>
                    <a:pt x="0" y="2935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9E9E9E"/>
            </a:solidFill>
            <a:ln cap="rnd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13335F"/>
                </a:highlight>
              </a:endParaRPr>
            </a:p>
          </p:txBody>
        </p:sp>
      </p:grpSp>
      <p:cxnSp>
        <p:nvCxnSpPr>
          <p:cNvPr id="91" name="Google Shape;91;p9"/>
          <p:cNvCxnSpPr/>
          <p:nvPr/>
        </p:nvCxnSpPr>
        <p:spPr>
          <a:xfrm>
            <a:off x="1077125" y="2793850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2" name="Google Shape;92;p9"/>
          <p:cNvCxnSpPr/>
          <p:nvPr/>
        </p:nvCxnSpPr>
        <p:spPr>
          <a:xfrm>
            <a:off x="1077147" y="3844100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3" name="Google Shape;93;p9"/>
          <p:cNvCxnSpPr/>
          <p:nvPr/>
        </p:nvCxnSpPr>
        <p:spPr>
          <a:xfrm>
            <a:off x="1077147" y="4367800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94" name="Google Shape;94;p9"/>
          <p:cNvGrpSpPr/>
          <p:nvPr/>
        </p:nvGrpSpPr>
        <p:grpSpPr>
          <a:xfrm>
            <a:off x="555196" y="3977848"/>
            <a:ext cx="261857" cy="257604"/>
            <a:chOff x="4684625" y="1307350"/>
            <a:chExt cx="147700" cy="147700"/>
          </a:xfrm>
        </p:grpSpPr>
        <p:sp>
          <p:nvSpPr>
            <p:cNvPr id="95" name="Google Shape;95;p9"/>
            <p:cNvSpPr/>
            <p:nvPr/>
          </p:nvSpPr>
          <p:spPr>
            <a:xfrm>
              <a:off x="468462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noFill/>
            <a:ln cap="rnd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4736075" y="1322600"/>
              <a:ext cx="96250" cy="73375"/>
            </a:xfrm>
            <a:custGeom>
              <a:rect b="b" l="l" r="r" t="t"/>
              <a:pathLst>
                <a:path extrusionOk="0" fill="none" h="2935" w="385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noFill/>
            <a:ln cap="rnd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9"/>
          <p:cNvSpPr/>
          <p:nvPr/>
        </p:nvSpPr>
        <p:spPr>
          <a:xfrm>
            <a:off x="546075" y="4482300"/>
            <a:ext cx="280105" cy="280026"/>
          </a:xfrm>
          <a:custGeom>
            <a:rect b="b" l="l" r="r" t="t"/>
            <a:pathLst>
              <a:path extrusionOk="0" fill="none" h="5298" w="5298">
                <a:moveTo>
                  <a:pt x="5297" y="2516"/>
                </a:moveTo>
                <a:lnTo>
                  <a:pt x="5297" y="2516"/>
                </a:lnTo>
                <a:lnTo>
                  <a:pt x="5297" y="2782"/>
                </a:lnTo>
                <a:lnTo>
                  <a:pt x="5221" y="3087"/>
                </a:lnTo>
                <a:lnTo>
                  <a:pt x="5145" y="3354"/>
                </a:lnTo>
                <a:lnTo>
                  <a:pt x="5031" y="3621"/>
                </a:lnTo>
                <a:lnTo>
                  <a:pt x="5031" y="3621"/>
                </a:lnTo>
                <a:lnTo>
                  <a:pt x="4840" y="3926"/>
                </a:lnTo>
                <a:lnTo>
                  <a:pt x="4649" y="4193"/>
                </a:lnTo>
                <a:lnTo>
                  <a:pt x="4383" y="4421"/>
                </a:lnTo>
                <a:lnTo>
                  <a:pt x="4116" y="4650"/>
                </a:lnTo>
                <a:lnTo>
                  <a:pt x="3811" y="4802"/>
                </a:lnTo>
                <a:lnTo>
                  <a:pt x="3506" y="4917"/>
                </a:lnTo>
                <a:lnTo>
                  <a:pt x="3163" y="4993"/>
                </a:lnTo>
                <a:lnTo>
                  <a:pt x="2782" y="4993"/>
                </a:lnTo>
                <a:lnTo>
                  <a:pt x="2782" y="4993"/>
                </a:lnTo>
                <a:lnTo>
                  <a:pt x="2515" y="4993"/>
                </a:lnTo>
                <a:lnTo>
                  <a:pt x="2210" y="4955"/>
                </a:lnTo>
                <a:lnTo>
                  <a:pt x="1944" y="4840"/>
                </a:lnTo>
                <a:lnTo>
                  <a:pt x="1677" y="4726"/>
                </a:lnTo>
                <a:lnTo>
                  <a:pt x="0" y="5298"/>
                </a:lnTo>
                <a:lnTo>
                  <a:pt x="572" y="3621"/>
                </a:lnTo>
                <a:lnTo>
                  <a:pt x="572" y="3621"/>
                </a:lnTo>
                <a:lnTo>
                  <a:pt x="457" y="3354"/>
                </a:lnTo>
                <a:lnTo>
                  <a:pt x="381" y="3087"/>
                </a:lnTo>
                <a:lnTo>
                  <a:pt x="305" y="2782"/>
                </a:lnTo>
                <a:lnTo>
                  <a:pt x="305" y="2516"/>
                </a:lnTo>
                <a:lnTo>
                  <a:pt x="305" y="2516"/>
                </a:lnTo>
                <a:lnTo>
                  <a:pt x="305" y="2173"/>
                </a:lnTo>
                <a:lnTo>
                  <a:pt x="381" y="1830"/>
                </a:lnTo>
                <a:lnTo>
                  <a:pt x="495" y="1487"/>
                </a:lnTo>
                <a:lnTo>
                  <a:pt x="686" y="1182"/>
                </a:lnTo>
                <a:lnTo>
                  <a:pt x="877" y="915"/>
                </a:lnTo>
                <a:lnTo>
                  <a:pt x="1105" y="648"/>
                </a:lnTo>
                <a:lnTo>
                  <a:pt x="1372" y="458"/>
                </a:lnTo>
                <a:lnTo>
                  <a:pt x="1677" y="267"/>
                </a:lnTo>
                <a:lnTo>
                  <a:pt x="1677" y="267"/>
                </a:lnTo>
                <a:lnTo>
                  <a:pt x="1944" y="153"/>
                </a:lnTo>
                <a:lnTo>
                  <a:pt x="2210" y="77"/>
                </a:lnTo>
                <a:lnTo>
                  <a:pt x="2515" y="0"/>
                </a:lnTo>
                <a:lnTo>
                  <a:pt x="2782" y="0"/>
                </a:lnTo>
                <a:lnTo>
                  <a:pt x="2935" y="0"/>
                </a:lnTo>
                <a:lnTo>
                  <a:pt x="2935" y="0"/>
                </a:lnTo>
                <a:lnTo>
                  <a:pt x="3392" y="77"/>
                </a:lnTo>
                <a:lnTo>
                  <a:pt x="3849" y="229"/>
                </a:lnTo>
                <a:lnTo>
                  <a:pt x="4230" y="458"/>
                </a:lnTo>
                <a:lnTo>
                  <a:pt x="4573" y="725"/>
                </a:lnTo>
                <a:lnTo>
                  <a:pt x="4878" y="1068"/>
                </a:lnTo>
                <a:lnTo>
                  <a:pt x="5069" y="1449"/>
                </a:lnTo>
                <a:lnTo>
                  <a:pt x="5221" y="1906"/>
                </a:lnTo>
                <a:lnTo>
                  <a:pt x="5297" y="2363"/>
                </a:lnTo>
                <a:lnTo>
                  <a:pt x="5297" y="2516"/>
                </a:lnTo>
                <a:close/>
              </a:path>
            </a:pathLst>
          </a:custGeom>
          <a:noFill/>
          <a:ln cap="rnd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>
            <a:off x="558662" y="3150792"/>
            <a:ext cx="254946" cy="261665"/>
            <a:chOff x="4686525" y="3411975"/>
            <a:chExt cx="143875" cy="147700"/>
          </a:xfrm>
        </p:grpSpPr>
        <p:sp>
          <p:nvSpPr>
            <p:cNvPr id="99" name="Google Shape;99;p9"/>
            <p:cNvSpPr/>
            <p:nvPr/>
          </p:nvSpPr>
          <p:spPr>
            <a:xfrm>
              <a:off x="4686525" y="3418650"/>
              <a:ext cx="141975" cy="141025"/>
            </a:xfrm>
            <a:custGeom>
              <a:rect b="b" l="l" r="r" t="t"/>
              <a:pathLst>
                <a:path extrusionOk="0" fill="none" h="5641" w="5679">
                  <a:moveTo>
                    <a:pt x="5679" y="3849"/>
                  </a:moveTo>
                  <a:lnTo>
                    <a:pt x="5679" y="3849"/>
                  </a:lnTo>
                  <a:lnTo>
                    <a:pt x="5526" y="4116"/>
                  </a:lnTo>
                  <a:lnTo>
                    <a:pt x="5374" y="4345"/>
                  </a:lnTo>
                  <a:lnTo>
                    <a:pt x="5221" y="4573"/>
                  </a:lnTo>
                  <a:lnTo>
                    <a:pt x="4993" y="4802"/>
                  </a:lnTo>
                  <a:lnTo>
                    <a:pt x="4802" y="4993"/>
                  </a:lnTo>
                  <a:lnTo>
                    <a:pt x="4574" y="5145"/>
                  </a:lnTo>
                  <a:lnTo>
                    <a:pt x="4307" y="5298"/>
                  </a:lnTo>
                  <a:lnTo>
                    <a:pt x="4078" y="5412"/>
                  </a:lnTo>
                  <a:lnTo>
                    <a:pt x="3811" y="5526"/>
                  </a:lnTo>
                  <a:lnTo>
                    <a:pt x="3506" y="5564"/>
                  </a:lnTo>
                  <a:lnTo>
                    <a:pt x="3240" y="5602"/>
                  </a:lnTo>
                  <a:lnTo>
                    <a:pt x="2935" y="5641"/>
                  </a:lnTo>
                  <a:lnTo>
                    <a:pt x="2668" y="5602"/>
                  </a:lnTo>
                  <a:lnTo>
                    <a:pt x="2363" y="5564"/>
                  </a:lnTo>
                  <a:lnTo>
                    <a:pt x="2096" y="5488"/>
                  </a:lnTo>
                  <a:lnTo>
                    <a:pt x="1792" y="5412"/>
                  </a:lnTo>
                  <a:lnTo>
                    <a:pt x="1792" y="5412"/>
                  </a:lnTo>
                  <a:lnTo>
                    <a:pt x="1525" y="5259"/>
                  </a:lnTo>
                  <a:lnTo>
                    <a:pt x="1296" y="5107"/>
                  </a:lnTo>
                  <a:lnTo>
                    <a:pt x="1067" y="4916"/>
                  </a:lnTo>
                  <a:lnTo>
                    <a:pt x="839" y="4726"/>
                  </a:lnTo>
                  <a:lnTo>
                    <a:pt x="648" y="4535"/>
                  </a:lnTo>
                  <a:lnTo>
                    <a:pt x="496" y="4307"/>
                  </a:lnTo>
                  <a:lnTo>
                    <a:pt x="343" y="4040"/>
                  </a:lnTo>
                  <a:lnTo>
                    <a:pt x="229" y="3773"/>
                  </a:lnTo>
                  <a:lnTo>
                    <a:pt x="115" y="3506"/>
                  </a:lnTo>
                  <a:lnTo>
                    <a:pt x="77" y="3240"/>
                  </a:lnTo>
                  <a:lnTo>
                    <a:pt x="38" y="2973"/>
                  </a:lnTo>
                  <a:lnTo>
                    <a:pt x="0" y="2668"/>
                  </a:lnTo>
                  <a:lnTo>
                    <a:pt x="38" y="2401"/>
                  </a:lnTo>
                  <a:lnTo>
                    <a:pt x="77" y="2096"/>
                  </a:lnTo>
                  <a:lnTo>
                    <a:pt x="153" y="1830"/>
                  </a:lnTo>
                  <a:lnTo>
                    <a:pt x="229" y="1525"/>
                  </a:lnTo>
                  <a:lnTo>
                    <a:pt x="229" y="1525"/>
                  </a:lnTo>
                  <a:lnTo>
                    <a:pt x="381" y="1296"/>
                  </a:lnTo>
                  <a:lnTo>
                    <a:pt x="496" y="1029"/>
                  </a:lnTo>
                  <a:lnTo>
                    <a:pt x="686" y="839"/>
                  </a:lnTo>
                  <a:lnTo>
                    <a:pt x="877" y="610"/>
                  </a:lnTo>
                  <a:lnTo>
                    <a:pt x="1067" y="419"/>
                  </a:lnTo>
                  <a:lnTo>
                    <a:pt x="1296" y="267"/>
                  </a:lnTo>
                  <a:lnTo>
                    <a:pt x="1525" y="115"/>
                  </a:lnTo>
                  <a:lnTo>
                    <a:pt x="1792" y="0"/>
                  </a:lnTo>
                </a:path>
              </a:pathLst>
            </a:custGeom>
            <a:noFill/>
            <a:ln cap="rnd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4757025" y="3411975"/>
              <a:ext cx="73375" cy="74350"/>
            </a:xfrm>
            <a:custGeom>
              <a:rect b="b" l="l" r="r" t="t"/>
              <a:pathLst>
                <a:path extrusionOk="0" fill="none" h="2974" w="2935">
                  <a:moveTo>
                    <a:pt x="2935" y="2973"/>
                  </a:moveTo>
                  <a:lnTo>
                    <a:pt x="2935" y="2973"/>
                  </a:lnTo>
                  <a:lnTo>
                    <a:pt x="2935" y="2668"/>
                  </a:lnTo>
                  <a:lnTo>
                    <a:pt x="2859" y="2363"/>
                  </a:lnTo>
                  <a:lnTo>
                    <a:pt x="2821" y="2097"/>
                  </a:lnTo>
                  <a:lnTo>
                    <a:pt x="2706" y="1792"/>
                  </a:lnTo>
                  <a:lnTo>
                    <a:pt x="2592" y="1563"/>
                  </a:lnTo>
                  <a:lnTo>
                    <a:pt x="2440" y="1296"/>
                  </a:lnTo>
                  <a:lnTo>
                    <a:pt x="2249" y="1068"/>
                  </a:lnTo>
                  <a:lnTo>
                    <a:pt x="2058" y="877"/>
                  </a:lnTo>
                  <a:lnTo>
                    <a:pt x="1868" y="686"/>
                  </a:lnTo>
                  <a:lnTo>
                    <a:pt x="1639" y="534"/>
                  </a:lnTo>
                  <a:lnTo>
                    <a:pt x="1411" y="382"/>
                  </a:lnTo>
                  <a:lnTo>
                    <a:pt x="1144" y="229"/>
                  </a:lnTo>
                  <a:lnTo>
                    <a:pt x="877" y="153"/>
                  </a:lnTo>
                  <a:lnTo>
                    <a:pt x="572" y="77"/>
                  </a:lnTo>
                  <a:lnTo>
                    <a:pt x="305" y="39"/>
                  </a:lnTo>
                  <a:lnTo>
                    <a:pt x="1" y="1"/>
                  </a:lnTo>
                  <a:lnTo>
                    <a:pt x="1" y="2973"/>
                  </a:lnTo>
                  <a:lnTo>
                    <a:pt x="2935" y="2973"/>
                  </a:lnTo>
                  <a:close/>
                </a:path>
              </a:pathLst>
            </a:custGeom>
            <a:noFill/>
            <a:ln cap="rnd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402000" y="3828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Total de candidatos por mês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0" name="Google Shape;180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25" y="1026375"/>
            <a:ext cx="6314556" cy="39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Total de candidatos por mês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02000" y="3828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Motivo das vagas abertas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8" name="Google Shape;188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25" y="1021100"/>
            <a:ext cx="6314556" cy="39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Motivo das vagas abertas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41697" r="9692" t="0"/>
          <a:stretch/>
        </p:blipFill>
        <p:spPr>
          <a:xfrm>
            <a:off x="5395574" y="0"/>
            <a:ext cx="374843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413550" y="1009950"/>
            <a:ext cx="47382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Indicadores </a:t>
            </a:r>
            <a:endParaRPr sz="4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de desempenho</a:t>
            </a:r>
            <a:endParaRPr sz="4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413550" y="4709475"/>
            <a:ext cx="5738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Nome Sobrenome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•</a:t>
            </a: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Seu cargo se achar necessário</a:t>
            </a:r>
            <a:endParaRPr sz="9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5395538" y="2264500"/>
            <a:ext cx="37485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que tal colocar uma foto que </a:t>
            </a:r>
            <a:br>
              <a:rPr lang="pt-BR" sz="1000">
                <a:solidFill>
                  <a:srgbClr val="FF0000"/>
                </a:solidFill>
              </a:rPr>
            </a:br>
            <a:r>
              <a:rPr lang="pt-BR" sz="1000">
                <a:solidFill>
                  <a:srgbClr val="FF0000"/>
                </a:solidFill>
              </a:rPr>
              <a:t>represente seu conteúdo?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481663" y="1631400"/>
            <a:ext cx="1702500" cy="2072687"/>
            <a:chOff x="1652925" y="1726763"/>
            <a:chExt cx="1702500" cy="2072687"/>
          </a:xfrm>
        </p:grpSpPr>
        <p:grpSp>
          <p:nvGrpSpPr>
            <p:cNvPr id="204" name="Google Shape;204;p21"/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205" name="Google Shape;205;p21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fmla="val 16212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fmla="val 482812" name="adj1"/>
                  <a:gd fmla="val 16198046" name="adj2"/>
                  <a:gd fmla="val 16139" name="adj3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" name="Google Shape;207;p21"/>
            <p:cNvSpPr txBox="1"/>
            <p:nvPr/>
          </p:nvSpPr>
          <p:spPr>
            <a:xfrm>
              <a:off x="16529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Turnover 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de admissão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6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75</a:t>
              </a:r>
              <a:r>
                <a:rPr b="1" lang="pt-BR" sz="18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%</a:t>
              </a:r>
              <a:endParaRPr b="1" sz="1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02000" y="3828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Taxas de turnover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11" name="Google Shape;211;p21"/>
          <p:cNvGrpSpPr/>
          <p:nvPr/>
        </p:nvGrpSpPr>
        <p:grpSpPr>
          <a:xfrm>
            <a:off x="2532188" y="1631400"/>
            <a:ext cx="1702500" cy="2072687"/>
            <a:chOff x="1652925" y="1726763"/>
            <a:chExt cx="1702500" cy="2072687"/>
          </a:xfrm>
        </p:grpSpPr>
        <p:grpSp>
          <p:nvGrpSpPr>
            <p:cNvPr id="212" name="Google Shape;212;p21"/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213" name="Google Shape;213;p21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fmla="val 16212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fmla="val 5437687" name="adj1"/>
                  <a:gd fmla="val 16198046" name="adj2"/>
                  <a:gd fmla="val 16139" name="adj3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5" name="Google Shape;215;p21"/>
            <p:cNvSpPr txBox="1"/>
            <p:nvPr/>
          </p:nvSpPr>
          <p:spPr>
            <a:xfrm>
              <a:off x="16529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Turnover 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voluntário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6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50</a:t>
              </a:r>
              <a:r>
                <a:rPr b="1" lang="pt-BR" sz="18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%</a:t>
              </a:r>
              <a:endParaRPr b="1" sz="1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17" name="Google Shape;217;p21"/>
          <p:cNvGrpSpPr/>
          <p:nvPr/>
        </p:nvGrpSpPr>
        <p:grpSpPr>
          <a:xfrm>
            <a:off x="4582713" y="1631400"/>
            <a:ext cx="1702500" cy="2072687"/>
            <a:chOff x="1652925" y="1726763"/>
            <a:chExt cx="1702500" cy="2072687"/>
          </a:xfrm>
        </p:grpSpPr>
        <p:grpSp>
          <p:nvGrpSpPr>
            <p:cNvPr id="218" name="Google Shape;218;p21"/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219" name="Google Shape;219;p21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fmla="val 16212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fmla="val 5437687" name="adj1"/>
                  <a:gd fmla="val 16198046" name="adj2"/>
                  <a:gd fmla="val 16139" name="adj3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1" name="Google Shape;221;p21"/>
            <p:cNvSpPr txBox="1"/>
            <p:nvPr/>
          </p:nvSpPr>
          <p:spPr>
            <a:xfrm>
              <a:off x="16529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Turnover 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involuntário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6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50</a:t>
              </a:r>
              <a:r>
                <a:rPr b="1" lang="pt-BR" sz="18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%</a:t>
              </a:r>
              <a:endParaRPr b="1" sz="1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6633238" y="1631400"/>
            <a:ext cx="1702500" cy="2072687"/>
            <a:chOff x="1652925" y="1726763"/>
            <a:chExt cx="1702500" cy="2072687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1711447" y="1726763"/>
              <a:ext cx="1585067" cy="1585067"/>
              <a:chOff x="6868325" y="1240250"/>
              <a:chExt cx="1423500" cy="14235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fmla="val 16212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869962" y="1241900"/>
                <a:ext cx="1420200" cy="1420200"/>
              </a:xfrm>
              <a:prstGeom prst="blockArc">
                <a:avLst>
                  <a:gd fmla="val 8794881" name="adj1"/>
                  <a:gd fmla="val 16198046" name="adj2"/>
                  <a:gd fmla="val 16139" name="adj3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652925" y="3446950"/>
              <a:ext cx="1702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Turnover 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involuntário</a:t>
              </a:r>
              <a:endParaRPr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8" name="Google Shape;228;p21"/>
            <p:cNvSpPr txBox="1"/>
            <p:nvPr/>
          </p:nvSpPr>
          <p:spPr>
            <a:xfrm>
              <a:off x="2096738" y="2343050"/>
              <a:ext cx="8145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6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30</a:t>
              </a:r>
              <a:r>
                <a:rPr b="1" lang="pt-BR" sz="1800">
                  <a:solidFill>
                    <a:srgbClr val="666666"/>
                  </a:solidFill>
                  <a:latin typeface="Muli"/>
                  <a:ea typeface="Muli"/>
                  <a:cs typeface="Muli"/>
                  <a:sym typeface="Muli"/>
                </a:rPr>
                <a:t>%</a:t>
              </a:r>
              <a:endParaRPr b="1" sz="1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402000" y="3828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Evolução do Turnover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35" name="Google Shape;235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25" y="1039125"/>
            <a:ext cx="6314556" cy="39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Evolução do Turnover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/>
        </p:nvSpPr>
        <p:spPr>
          <a:xfrm>
            <a:off x="332800" y="3136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eNPS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5088200" y="2420275"/>
            <a:ext cx="909900" cy="279900"/>
          </a:xfrm>
          <a:prstGeom prst="roundRect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6343950" y="2420275"/>
            <a:ext cx="909900" cy="2799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1322950" y="2418325"/>
            <a:ext cx="3419400" cy="279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23"/>
          <p:cNvGrpSpPr/>
          <p:nvPr/>
        </p:nvGrpSpPr>
        <p:grpSpPr>
          <a:xfrm>
            <a:off x="4967634" y="1603253"/>
            <a:ext cx="482890" cy="482861"/>
            <a:chOff x="4051025" y="2988000"/>
            <a:chExt cx="147700" cy="147700"/>
          </a:xfrm>
        </p:grpSpPr>
        <p:sp>
          <p:nvSpPr>
            <p:cNvPr id="247" name="Google Shape;247;p23"/>
            <p:cNvSpPr/>
            <p:nvPr/>
          </p:nvSpPr>
          <p:spPr>
            <a:xfrm>
              <a:off x="4051025" y="298800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82"/>
                  </a:lnTo>
                  <a:lnTo>
                    <a:pt x="4612" y="534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830"/>
                  </a:lnTo>
                  <a:lnTo>
                    <a:pt x="5756" y="2097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870" y="3278"/>
                  </a:lnTo>
                  <a:lnTo>
                    <a:pt x="5832" y="3545"/>
                  </a:lnTo>
                  <a:lnTo>
                    <a:pt x="5756" y="3850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65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9" y="5870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65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78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30" y="1830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7" y="534"/>
                  </a:lnTo>
                  <a:lnTo>
                    <a:pt x="1563" y="382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098675" y="3086125"/>
              <a:ext cx="59100" cy="25"/>
            </a:xfrm>
            <a:custGeom>
              <a:rect b="b" l="l" r="r" t="t"/>
              <a:pathLst>
                <a:path extrusionOk="0" fill="none" h="1" w="2364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4106300" y="30423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4151075" y="30423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51" name="Google Shape;251;p23"/>
          <p:cNvGrpSpPr/>
          <p:nvPr/>
        </p:nvGrpSpPr>
        <p:grpSpPr>
          <a:xfrm>
            <a:off x="6865979" y="1603256"/>
            <a:ext cx="482890" cy="482861"/>
            <a:chOff x="5318200" y="3835950"/>
            <a:chExt cx="147700" cy="147700"/>
          </a:xfrm>
        </p:grpSpPr>
        <p:sp>
          <p:nvSpPr>
            <p:cNvPr id="252" name="Google Shape;252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56" name="Google Shape;256;p23"/>
          <p:cNvGrpSpPr/>
          <p:nvPr/>
        </p:nvGrpSpPr>
        <p:grpSpPr>
          <a:xfrm>
            <a:off x="6242104" y="1603256"/>
            <a:ext cx="482890" cy="482861"/>
            <a:chOff x="5318200" y="3835950"/>
            <a:chExt cx="147700" cy="147700"/>
          </a:xfrm>
        </p:grpSpPr>
        <p:sp>
          <p:nvSpPr>
            <p:cNvPr id="257" name="Google Shape;257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999999"/>
            </a:solidFill>
            <a:ln cap="rnd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61" name="Google Shape;261;p23"/>
          <p:cNvGrpSpPr/>
          <p:nvPr/>
        </p:nvGrpSpPr>
        <p:grpSpPr>
          <a:xfrm>
            <a:off x="5604872" y="1603253"/>
            <a:ext cx="482890" cy="482861"/>
            <a:chOff x="4051025" y="2988000"/>
            <a:chExt cx="147700" cy="147700"/>
          </a:xfrm>
        </p:grpSpPr>
        <p:sp>
          <p:nvSpPr>
            <p:cNvPr id="262" name="Google Shape;262;p23"/>
            <p:cNvSpPr/>
            <p:nvPr/>
          </p:nvSpPr>
          <p:spPr>
            <a:xfrm>
              <a:off x="4051025" y="298800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82"/>
                  </a:lnTo>
                  <a:lnTo>
                    <a:pt x="4612" y="534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830"/>
                  </a:lnTo>
                  <a:lnTo>
                    <a:pt x="5756" y="2097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870" y="3278"/>
                  </a:lnTo>
                  <a:lnTo>
                    <a:pt x="5832" y="3545"/>
                  </a:lnTo>
                  <a:lnTo>
                    <a:pt x="5756" y="3850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65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9" y="5870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65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78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30" y="1830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7" y="534"/>
                  </a:lnTo>
                  <a:lnTo>
                    <a:pt x="1563" y="382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4098675" y="3086125"/>
              <a:ext cx="59100" cy="25"/>
            </a:xfrm>
            <a:custGeom>
              <a:rect b="b" l="l" r="r" t="t"/>
              <a:pathLst>
                <a:path extrusionOk="0" fill="none" h="1" w="2364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4106300" y="30423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4151075" y="30423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B7B7B7"/>
            </a:solidFill>
            <a:ln cap="rnd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66" name="Google Shape;266;p23"/>
          <p:cNvGrpSpPr/>
          <p:nvPr/>
        </p:nvGrpSpPr>
        <p:grpSpPr>
          <a:xfrm>
            <a:off x="4343754" y="1603256"/>
            <a:ext cx="482890" cy="482861"/>
            <a:chOff x="5318200" y="3835950"/>
            <a:chExt cx="147700" cy="147700"/>
          </a:xfrm>
        </p:grpSpPr>
        <p:sp>
          <p:nvSpPr>
            <p:cNvPr id="267" name="Google Shape;267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71" name="Google Shape;271;p23"/>
          <p:cNvGrpSpPr/>
          <p:nvPr/>
        </p:nvGrpSpPr>
        <p:grpSpPr>
          <a:xfrm>
            <a:off x="3719879" y="1603256"/>
            <a:ext cx="482890" cy="482861"/>
            <a:chOff x="5318200" y="3835950"/>
            <a:chExt cx="147700" cy="147700"/>
          </a:xfrm>
        </p:grpSpPr>
        <p:sp>
          <p:nvSpPr>
            <p:cNvPr id="272" name="Google Shape;272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76" name="Google Shape;276;p23"/>
          <p:cNvGrpSpPr/>
          <p:nvPr/>
        </p:nvGrpSpPr>
        <p:grpSpPr>
          <a:xfrm>
            <a:off x="3096004" y="1603256"/>
            <a:ext cx="482890" cy="482861"/>
            <a:chOff x="5318200" y="3835950"/>
            <a:chExt cx="147700" cy="147700"/>
          </a:xfrm>
        </p:grpSpPr>
        <p:sp>
          <p:nvSpPr>
            <p:cNvPr id="277" name="Google Shape;277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2472129" y="1603256"/>
            <a:ext cx="482890" cy="482861"/>
            <a:chOff x="5318200" y="3835950"/>
            <a:chExt cx="147700" cy="147700"/>
          </a:xfrm>
        </p:grpSpPr>
        <p:sp>
          <p:nvSpPr>
            <p:cNvPr id="282" name="Google Shape;282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86" name="Google Shape;286;p23"/>
          <p:cNvGrpSpPr/>
          <p:nvPr/>
        </p:nvGrpSpPr>
        <p:grpSpPr>
          <a:xfrm>
            <a:off x="1834879" y="1603256"/>
            <a:ext cx="482890" cy="482861"/>
            <a:chOff x="5318200" y="3835950"/>
            <a:chExt cx="147700" cy="147700"/>
          </a:xfrm>
        </p:grpSpPr>
        <p:sp>
          <p:nvSpPr>
            <p:cNvPr id="287" name="Google Shape;287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91" name="Google Shape;291;p23"/>
          <p:cNvGrpSpPr/>
          <p:nvPr/>
        </p:nvGrpSpPr>
        <p:grpSpPr>
          <a:xfrm>
            <a:off x="1197629" y="1603256"/>
            <a:ext cx="482890" cy="482861"/>
            <a:chOff x="5318200" y="3835950"/>
            <a:chExt cx="147700" cy="147700"/>
          </a:xfrm>
        </p:grpSpPr>
        <p:sp>
          <p:nvSpPr>
            <p:cNvPr id="292" name="Google Shape;292;p23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 rot="10800000"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cap="rnd" cmpd="sng" w="2857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highlight>
                  <a:srgbClr val="666666"/>
                </a:highlight>
              </a:endParaRPr>
            </a:p>
          </p:txBody>
        </p:sp>
      </p:grpSp>
      <p:grpSp>
        <p:nvGrpSpPr>
          <p:cNvPr id="296" name="Google Shape;296;p23"/>
          <p:cNvGrpSpPr/>
          <p:nvPr/>
        </p:nvGrpSpPr>
        <p:grpSpPr>
          <a:xfrm>
            <a:off x="1286100" y="2420275"/>
            <a:ext cx="319200" cy="279900"/>
            <a:chOff x="1502450" y="2228025"/>
            <a:chExt cx="319200" cy="279900"/>
          </a:xfrm>
        </p:grpSpPr>
        <p:sp>
          <p:nvSpPr>
            <p:cNvPr id="297" name="Google Shape;297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98" name="Google Shape;298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99" name="Google Shape;299;p23"/>
          <p:cNvGrpSpPr/>
          <p:nvPr/>
        </p:nvGrpSpPr>
        <p:grpSpPr>
          <a:xfrm>
            <a:off x="1916725" y="2420275"/>
            <a:ext cx="319200" cy="279900"/>
            <a:chOff x="1502450" y="2228025"/>
            <a:chExt cx="319200" cy="279900"/>
          </a:xfrm>
        </p:grpSpPr>
        <p:sp>
          <p:nvSpPr>
            <p:cNvPr id="300" name="Google Shape;300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01" name="Google Shape;301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02" name="Google Shape;302;p23"/>
          <p:cNvGrpSpPr/>
          <p:nvPr/>
        </p:nvGrpSpPr>
        <p:grpSpPr>
          <a:xfrm>
            <a:off x="2547350" y="2420275"/>
            <a:ext cx="319200" cy="279900"/>
            <a:chOff x="1502450" y="2228025"/>
            <a:chExt cx="319200" cy="279900"/>
          </a:xfrm>
        </p:grpSpPr>
        <p:sp>
          <p:nvSpPr>
            <p:cNvPr id="303" name="Google Shape;303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04" name="Google Shape;304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3096000" y="2420275"/>
            <a:ext cx="458400" cy="279900"/>
            <a:chOff x="1420475" y="2228025"/>
            <a:chExt cx="458400" cy="279900"/>
          </a:xfrm>
        </p:grpSpPr>
        <p:sp>
          <p:nvSpPr>
            <p:cNvPr id="306" name="Google Shape;306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07" name="Google Shape;307;p23"/>
            <p:cNvSpPr txBox="1"/>
            <p:nvPr/>
          </p:nvSpPr>
          <p:spPr>
            <a:xfrm>
              <a:off x="1420475" y="2253675"/>
              <a:ext cx="458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08" name="Google Shape;308;p23"/>
          <p:cNvGrpSpPr/>
          <p:nvPr/>
        </p:nvGrpSpPr>
        <p:grpSpPr>
          <a:xfrm>
            <a:off x="3808600" y="2420275"/>
            <a:ext cx="319200" cy="279900"/>
            <a:chOff x="1502450" y="2228025"/>
            <a:chExt cx="319200" cy="279900"/>
          </a:xfrm>
        </p:grpSpPr>
        <p:sp>
          <p:nvSpPr>
            <p:cNvPr id="309" name="Google Shape;309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10" name="Google Shape;310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11" name="Google Shape;311;p23"/>
          <p:cNvGrpSpPr/>
          <p:nvPr/>
        </p:nvGrpSpPr>
        <p:grpSpPr>
          <a:xfrm>
            <a:off x="4448400" y="2420275"/>
            <a:ext cx="319200" cy="279900"/>
            <a:chOff x="1502450" y="2228025"/>
            <a:chExt cx="319200" cy="279900"/>
          </a:xfrm>
        </p:grpSpPr>
        <p:sp>
          <p:nvSpPr>
            <p:cNvPr id="312" name="Google Shape;312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13" name="Google Shape;313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14" name="Google Shape;314;p23"/>
          <p:cNvGrpSpPr/>
          <p:nvPr/>
        </p:nvGrpSpPr>
        <p:grpSpPr>
          <a:xfrm>
            <a:off x="5069850" y="2420275"/>
            <a:ext cx="319200" cy="279900"/>
            <a:chOff x="1502450" y="2228025"/>
            <a:chExt cx="319200" cy="279900"/>
          </a:xfrm>
        </p:grpSpPr>
        <p:sp>
          <p:nvSpPr>
            <p:cNvPr id="315" name="Google Shape;315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16" name="Google Shape;316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7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17" name="Google Shape;317;p23"/>
          <p:cNvGrpSpPr/>
          <p:nvPr/>
        </p:nvGrpSpPr>
        <p:grpSpPr>
          <a:xfrm>
            <a:off x="5691300" y="2420275"/>
            <a:ext cx="319200" cy="279900"/>
            <a:chOff x="1502450" y="2228025"/>
            <a:chExt cx="319200" cy="279900"/>
          </a:xfrm>
        </p:grpSpPr>
        <p:sp>
          <p:nvSpPr>
            <p:cNvPr id="318" name="Google Shape;318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19" name="Google Shape;319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8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20" name="Google Shape;320;p23"/>
          <p:cNvGrpSpPr/>
          <p:nvPr/>
        </p:nvGrpSpPr>
        <p:grpSpPr>
          <a:xfrm>
            <a:off x="6331100" y="2420275"/>
            <a:ext cx="319200" cy="279900"/>
            <a:chOff x="1502450" y="2228025"/>
            <a:chExt cx="319200" cy="279900"/>
          </a:xfrm>
        </p:grpSpPr>
        <p:sp>
          <p:nvSpPr>
            <p:cNvPr id="321" name="Google Shape;321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22" name="Google Shape;322;p23"/>
            <p:cNvSpPr txBox="1"/>
            <p:nvPr/>
          </p:nvSpPr>
          <p:spPr>
            <a:xfrm>
              <a:off x="1502450" y="2253675"/>
              <a:ext cx="3192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9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23" name="Google Shape;323;p23"/>
          <p:cNvGrpSpPr/>
          <p:nvPr/>
        </p:nvGrpSpPr>
        <p:grpSpPr>
          <a:xfrm>
            <a:off x="6860800" y="2420275"/>
            <a:ext cx="539400" cy="279900"/>
            <a:chOff x="1392350" y="2228025"/>
            <a:chExt cx="539400" cy="279900"/>
          </a:xfrm>
        </p:grpSpPr>
        <p:sp>
          <p:nvSpPr>
            <p:cNvPr id="324" name="Google Shape;324;p23"/>
            <p:cNvSpPr/>
            <p:nvPr/>
          </p:nvSpPr>
          <p:spPr>
            <a:xfrm>
              <a:off x="1522100" y="2228025"/>
              <a:ext cx="279900" cy="2799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1392350" y="2253675"/>
              <a:ext cx="539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10</a:t>
              </a:r>
              <a:endParaRPr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26" name="Google Shape;326;p23"/>
          <p:cNvSpPr txBox="1"/>
          <p:nvPr/>
        </p:nvSpPr>
        <p:spPr>
          <a:xfrm>
            <a:off x="1216500" y="2167775"/>
            <a:ext cx="6073800" cy="1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b="1" lang="pt-BR" sz="9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12	         8		1	     0  	           7 		 12       	      37                56              115               97 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2547625" y="2726950"/>
            <a:ext cx="9099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Detratores</a:t>
            </a:r>
            <a:endParaRPr sz="9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5191050" y="2726950"/>
            <a:ext cx="6864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Passivos</a:t>
            </a:r>
            <a:endParaRPr sz="9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6368950" y="2726950"/>
            <a:ext cx="8850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Promotores</a:t>
            </a:r>
            <a:endParaRPr sz="9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 rot="210131">
            <a:off x="1704235" y="3299466"/>
            <a:ext cx="1229932" cy="1234970"/>
            <a:chOff x="1711447" y="1720270"/>
            <a:chExt cx="1585067" cy="1591560"/>
          </a:xfrm>
        </p:grpSpPr>
        <p:grpSp>
          <p:nvGrpSpPr>
            <p:cNvPr id="331" name="Google Shape;331;p23"/>
            <p:cNvGrpSpPr/>
            <p:nvPr/>
          </p:nvGrpSpPr>
          <p:grpSpPr>
            <a:xfrm>
              <a:off x="1711447" y="1720270"/>
              <a:ext cx="1585067" cy="1591560"/>
              <a:chOff x="6868325" y="1234419"/>
              <a:chExt cx="1423500" cy="1429331"/>
            </a:xfrm>
          </p:grpSpPr>
          <p:sp>
            <p:nvSpPr>
              <p:cNvPr id="332" name="Google Shape;332;p23"/>
              <p:cNvSpPr/>
              <p:nvPr/>
            </p:nvSpPr>
            <p:spPr>
              <a:xfrm>
                <a:off x="6868325" y="1240250"/>
                <a:ext cx="1423500" cy="1423500"/>
              </a:xfrm>
              <a:prstGeom prst="donut">
                <a:avLst>
                  <a:gd fmla="val 16212" name="adj"/>
                </a:avLst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6869519" y="1234419"/>
                <a:ext cx="1420200" cy="1420200"/>
              </a:xfrm>
              <a:prstGeom prst="blockArc">
                <a:avLst>
                  <a:gd fmla="val 14100197" name="adj1"/>
                  <a:gd fmla="val 16198046" name="adj2"/>
                  <a:gd fmla="val 16139" name="adj3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4" name="Google Shape;334;p23"/>
            <p:cNvSpPr txBox="1"/>
            <p:nvPr/>
          </p:nvSpPr>
          <p:spPr>
            <a:xfrm rot="-210301">
              <a:off x="1940516" y="2343022"/>
              <a:ext cx="1172794" cy="35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300">
                  <a:latin typeface="Muli"/>
                  <a:ea typeface="Muli"/>
                  <a:cs typeface="Muli"/>
                  <a:sym typeface="Muli"/>
                </a:rPr>
                <a:t>50</a:t>
              </a:r>
              <a:endParaRPr b="1" sz="2300"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35" name="Google Shape;335;p23"/>
          <p:cNvSpPr txBox="1"/>
          <p:nvPr/>
        </p:nvSpPr>
        <p:spPr>
          <a:xfrm>
            <a:off x="332800" y="1021425"/>
            <a:ext cx="44073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NPS = _% promotores - _% detratores</a:t>
            </a:r>
            <a:endParaRPr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23"/>
          <p:cNvSpPr/>
          <p:nvPr/>
        </p:nvSpPr>
        <p:spPr>
          <a:xfrm rot="-2384140">
            <a:off x="1705398" y="3305889"/>
            <a:ext cx="1227695" cy="1227695"/>
          </a:xfrm>
          <a:prstGeom prst="blockArc">
            <a:avLst>
              <a:gd fmla="val 11124635" name="adj1"/>
              <a:gd fmla="val 16198046" name="adj2"/>
              <a:gd fmla="val 16139" name="adj3"/>
            </a:avLst>
          </a:prstGeom>
          <a:solidFill>
            <a:srgbClr val="999999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3"/>
          <p:cNvSpPr/>
          <p:nvPr/>
        </p:nvSpPr>
        <p:spPr>
          <a:xfrm rot="-7860407">
            <a:off x="1705511" y="3306093"/>
            <a:ext cx="1227619" cy="1227619"/>
          </a:xfrm>
          <a:prstGeom prst="blockArc">
            <a:avLst>
              <a:gd fmla="val 3057313" name="adj1"/>
              <a:gd fmla="val 16198046" name="adj2"/>
              <a:gd fmla="val 16139" name="adj3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38" name="Google Shape;338;p23"/>
          <p:cNvSpPr txBox="1"/>
          <p:nvPr/>
        </p:nvSpPr>
        <p:spPr>
          <a:xfrm>
            <a:off x="3165100" y="3476200"/>
            <a:ext cx="10317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etratores 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Passivos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Promotores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4130100" y="3476200"/>
            <a:ext cx="576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40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93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212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4740900" y="3476200"/>
            <a:ext cx="6864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11.6%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26.9%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61.5%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1" name="Google Shape;341;p23"/>
          <p:cNvCxnSpPr/>
          <p:nvPr/>
        </p:nvCxnSpPr>
        <p:spPr>
          <a:xfrm>
            <a:off x="4088575" y="3561975"/>
            <a:ext cx="10500" cy="760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23"/>
          <p:cNvCxnSpPr/>
          <p:nvPr/>
        </p:nvCxnSpPr>
        <p:spPr>
          <a:xfrm>
            <a:off x="4695725" y="3539800"/>
            <a:ext cx="10500" cy="760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43" name="Google Shape;343;p23"/>
          <p:cNvSpPr/>
          <p:nvPr/>
        </p:nvSpPr>
        <p:spPr>
          <a:xfrm>
            <a:off x="5913600" y="3707950"/>
            <a:ext cx="832200" cy="48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44" name="Google Shape;344;p23"/>
          <p:cNvSpPr txBox="1"/>
          <p:nvPr/>
        </p:nvSpPr>
        <p:spPr>
          <a:xfrm>
            <a:off x="5879525" y="3426825"/>
            <a:ext cx="8757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Total</a:t>
            </a:r>
            <a:endParaRPr b="1" sz="11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345</a:t>
            </a:r>
            <a:endParaRPr b="1" sz="28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332800" y="3136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Absenteísmo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51" name="Google Shape;351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63" y="958200"/>
            <a:ext cx="6426468" cy="397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4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Absenteísmo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332800" y="3136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Absenteísmo</a:t>
            </a: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por área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59" name="Google Shape;359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462" y="917800"/>
            <a:ext cx="5683074" cy="35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5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Absenteísmo por área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366" name="Google Shape;366;p26"/>
          <p:cNvSpPr txBox="1"/>
          <p:nvPr/>
        </p:nvSpPr>
        <p:spPr>
          <a:xfrm>
            <a:off x="311388" y="306550"/>
            <a:ext cx="7916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Avaliação de aprendizagem</a:t>
            </a:r>
            <a:endParaRPr sz="30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367" name="Google Shape;367;p26"/>
          <p:cNvSpPr txBox="1"/>
          <p:nvPr/>
        </p:nvSpPr>
        <p:spPr>
          <a:xfrm>
            <a:off x="281988" y="1148788"/>
            <a:ext cx="33867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O gráfico utilizado neste slide vai depender do método de avaliação de aprendizado que é aplicada na sua empresa.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Nunito"/>
              <a:buChar char="●"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Nota de prova;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Nunito"/>
              <a:buChar char="●"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Desempenho de metas e OKRs;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Nunito"/>
              <a:buChar char="●"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Entre outros.</a:t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8" name="Google Shape;368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25" y="931150"/>
            <a:ext cx="4467951" cy="2762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6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Avaliação de aprendizagem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375" name="Google Shape;375;p27"/>
          <p:cNvSpPr txBox="1"/>
          <p:nvPr/>
        </p:nvSpPr>
        <p:spPr>
          <a:xfrm>
            <a:off x="311388" y="306550"/>
            <a:ext cx="7916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Contratados por quartil</a:t>
            </a:r>
            <a:endParaRPr sz="30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376" name="Google Shape;376;p2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450" y="968850"/>
            <a:ext cx="5635101" cy="348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Contratados por quartil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474525" y="1009950"/>
            <a:ext cx="39138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Indicadores de RH</a:t>
            </a:r>
            <a:endParaRPr sz="4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474525" y="3093925"/>
            <a:ext cx="4345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FFF8EE"/>
                </a:solidFill>
                <a:latin typeface="Muli"/>
                <a:ea typeface="Muli"/>
                <a:cs typeface="Muli"/>
                <a:sym typeface="Muli"/>
              </a:rPr>
              <a:t>Nome Sobrenome  </a:t>
            </a:r>
            <a:r>
              <a:rPr lang="pt-BR" sz="1300">
                <a:solidFill>
                  <a:srgbClr val="FFF8EE"/>
                </a:solidFill>
                <a:latin typeface="Muli"/>
                <a:ea typeface="Muli"/>
                <a:cs typeface="Muli"/>
                <a:sym typeface="Muli"/>
              </a:rPr>
              <a:t>•</a:t>
            </a:r>
            <a:r>
              <a:rPr b="1" lang="pt-BR" sz="1300">
                <a:solidFill>
                  <a:srgbClr val="FFF8EE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pt-BR" sz="1300">
                <a:solidFill>
                  <a:srgbClr val="FFF8EE"/>
                </a:solidFill>
                <a:latin typeface="Muli"/>
                <a:ea typeface="Muli"/>
                <a:cs typeface="Muli"/>
                <a:sym typeface="Muli"/>
              </a:rPr>
              <a:t>Seu cargo se achar necessário</a:t>
            </a:r>
            <a:endParaRPr sz="1300">
              <a:solidFill>
                <a:srgbClr val="FFF8E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8E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32685" r="27976" t="18507"/>
          <a:stretch/>
        </p:blipFill>
        <p:spPr>
          <a:xfrm>
            <a:off x="5395574" y="0"/>
            <a:ext cx="374842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/>
          <p:nvPr/>
        </p:nvSpPr>
        <p:spPr>
          <a:xfrm>
            <a:off x="5395538" y="2264500"/>
            <a:ext cx="37485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que tal colocar uma foto que </a:t>
            </a:r>
            <a:br>
              <a:rPr lang="pt-BR" sz="1000">
                <a:solidFill>
                  <a:srgbClr val="FF0000"/>
                </a:solidFill>
              </a:rPr>
            </a:br>
            <a:r>
              <a:rPr lang="pt-BR" sz="1000">
                <a:solidFill>
                  <a:srgbClr val="FF0000"/>
                </a:solidFill>
              </a:rPr>
              <a:t>represente seu conteúdo?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cxnSp>
        <p:nvCxnSpPr>
          <p:cNvPr id="110" name="Google Shape;110;p10"/>
          <p:cNvCxnSpPr/>
          <p:nvPr/>
        </p:nvCxnSpPr>
        <p:spPr>
          <a:xfrm>
            <a:off x="540000" y="2871500"/>
            <a:ext cx="4114200" cy="126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311388" y="306550"/>
            <a:ext cx="7916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Índice de turnover</a:t>
            </a:r>
            <a:endParaRPr sz="30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384" name="Google Shape;384;p2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282" y="1097650"/>
            <a:ext cx="5622342" cy="347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8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Índice de turnover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 b="0" l="31548" r="19862" t="0"/>
          <a:stretch/>
        </p:blipFill>
        <p:spPr>
          <a:xfrm flipH="1">
            <a:off x="5395574" y="0"/>
            <a:ext cx="3748427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9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413550" y="1009950"/>
            <a:ext cx="47382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Indicadores de treinamento e desenvolvimento</a:t>
            </a:r>
            <a:endParaRPr sz="4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413550" y="4709475"/>
            <a:ext cx="5738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Nome Sobrenome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•</a:t>
            </a: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Seu cargo se achar necessário</a:t>
            </a:r>
            <a:endParaRPr sz="9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94" name="Google Shape;394;p29"/>
          <p:cNvSpPr/>
          <p:nvPr/>
        </p:nvSpPr>
        <p:spPr>
          <a:xfrm>
            <a:off x="5395538" y="2264500"/>
            <a:ext cx="37485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que tal colocar uma foto que </a:t>
            </a:r>
            <a:br>
              <a:rPr lang="pt-BR" sz="1000">
                <a:solidFill>
                  <a:srgbClr val="FF0000"/>
                </a:solidFill>
              </a:rPr>
            </a:br>
            <a:r>
              <a:rPr lang="pt-BR" sz="1000">
                <a:solidFill>
                  <a:srgbClr val="FF0000"/>
                </a:solidFill>
              </a:rPr>
              <a:t>represente seu conteúdo?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0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400" name="Google Shape;400;p30"/>
          <p:cNvSpPr txBox="1"/>
          <p:nvPr/>
        </p:nvSpPr>
        <p:spPr>
          <a:xfrm>
            <a:off x="311388" y="306550"/>
            <a:ext cx="7916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ROI em treinamentos</a:t>
            </a:r>
            <a:endParaRPr sz="30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401" name="Google Shape;401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338" y="1097650"/>
            <a:ext cx="6050214" cy="374104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0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ROI em treinamentos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"/>
          <p:cNvSpPr/>
          <p:nvPr/>
        </p:nvSpPr>
        <p:spPr>
          <a:xfrm>
            <a:off x="7230875" y="0"/>
            <a:ext cx="19134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1"/>
          <p:cNvSpPr txBox="1"/>
          <p:nvPr/>
        </p:nvSpPr>
        <p:spPr>
          <a:xfrm>
            <a:off x="413550" y="913275"/>
            <a:ext cx="40320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Conclusão</a:t>
            </a:r>
            <a:endParaRPr sz="41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413550" y="4709475"/>
            <a:ext cx="5738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Nome Sobrenome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•</a:t>
            </a: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Seu cargo se achar necessário</a:t>
            </a:r>
            <a:endParaRPr sz="9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10" name="Google Shape;410;p31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pic>
        <p:nvPicPr>
          <p:cNvPr id="411" name="Google Shape;411;p31"/>
          <p:cNvPicPr preferRelativeResize="0"/>
          <p:nvPr/>
        </p:nvPicPr>
        <p:blipFill rotWithShape="1">
          <a:blip r:embed="rId3">
            <a:alphaModFix/>
          </a:blip>
          <a:srcRect b="8397" l="0" r="0" t="24846"/>
          <a:stretch/>
        </p:blipFill>
        <p:spPr>
          <a:xfrm>
            <a:off x="5816000" y="381100"/>
            <a:ext cx="2787900" cy="2787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2" name="Google Shape;412;p31"/>
          <p:cNvPicPr preferRelativeResize="0"/>
          <p:nvPr/>
        </p:nvPicPr>
        <p:blipFill rotWithShape="1">
          <a:blip r:embed="rId4">
            <a:alphaModFix/>
          </a:blip>
          <a:srcRect b="17607" l="36973" r="8087" t="0"/>
          <a:stretch/>
        </p:blipFill>
        <p:spPr>
          <a:xfrm>
            <a:off x="4943550" y="3088275"/>
            <a:ext cx="1621200" cy="162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3" name="Google Shape;413;p31"/>
          <p:cNvSpPr/>
          <p:nvPr/>
        </p:nvSpPr>
        <p:spPr>
          <a:xfrm>
            <a:off x="5816000" y="1518800"/>
            <a:ext cx="27879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que tal colocar uma foto que </a:t>
            </a:r>
            <a:br>
              <a:rPr lang="pt-BR" sz="1000">
                <a:solidFill>
                  <a:srgbClr val="FF0000"/>
                </a:solidFill>
              </a:rPr>
            </a:br>
            <a:r>
              <a:rPr lang="pt-BR" sz="1000">
                <a:solidFill>
                  <a:srgbClr val="FF0000"/>
                </a:solidFill>
              </a:rPr>
              <a:t>represente seu conteúdo?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4943550" y="3700275"/>
            <a:ext cx="16212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que tal colocar uma foto que </a:t>
            </a:r>
            <a:br>
              <a:rPr lang="pt-BR" sz="800">
                <a:solidFill>
                  <a:srgbClr val="FF0000"/>
                </a:solidFill>
              </a:rPr>
            </a:br>
            <a:r>
              <a:rPr lang="pt-BR" sz="800">
                <a:solidFill>
                  <a:srgbClr val="FF0000"/>
                </a:solidFill>
              </a:rPr>
              <a:t>represente seu conteúdo?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415" name="Google Shape;415;p31"/>
          <p:cNvSpPr txBox="1"/>
          <p:nvPr/>
        </p:nvSpPr>
        <p:spPr>
          <a:xfrm>
            <a:off x="1024875" y="1688800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Coloque aqui as conclusões, insights e ações que serão tomadas a partir dos resultados apresentados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1024875" y="2212500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Coloque aqui as conclusões, insights e ações que serão tomadas a partir dos resultados apresentados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417" name="Google Shape;417;p31"/>
          <p:cNvCxnSpPr/>
          <p:nvPr/>
        </p:nvCxnSpPr>
        <p:spPr>
          <a:xfrm>
            <a:off x="1024875" y="2220800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31"/>
          <p:cNvCxnSpPr/>
          <p:nvPr/>
        </p:nvCxnSpPr>
        <p:spPr>
          <a:xfrm>
            <a:off x="1024875" y="2754200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19" name="Google Shape;419;p31"/>
          <p:cNvSpPr txBox="1"/>
          <p:nvPr/>
        </p:nvSpPr>
        <p:spPr>
          <a:xfrm>
            <a:off x="1024875" y="2773600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Coloque aqui as conclusões, insights e ações que serão tomadas a partir dos resultados apresentados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420" name="Google Shape;420;p31"/>
          <p:cNvCxnSpPr/>
          <p:nvPr/>
        </p:nvCxnSpPr>
        <p:spPr>
          <a:xfrm>
            <a:off x="1024875" y="3315300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21" name="Google Shape;421;p31"/>
          <p:cNvSpPr txBox="1"/>
          <p:nvPr/>
        </p:nvSpPr>
        <p:spPr>
          <a:xfrm>
            <a:off x="1024875" y="3346688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Coloque aqui as conclusões, insights e ações que serão tomadas a partir dos resultados apresentados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422" name="Google Shape;422;p31"/>
          <p:cNvCxnSpPr/>
          <p:nvPr/>
        </p:nvCxnSpPr>
        <p:spPr>
          <a:xfrm>
            <a:off x="1024875" y="3888388"/>
            <a:ext cx="3357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23" name="Google Shape;423;p31"/>
          <p:cNvSpPr txBox="1"/>
          <p:nvPr/>
        </p:nvSpPr>
        <p:spPr>
          <a:xfrm>
            <a:off x="1034000" y="3876400"/>
            <a:ext cx="3450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666666"/>
                </a:solidFill>
                <a:latin typeface="Inter Light"/>
                <a:ea typeface="Inter Light"/>
                <a:cs typeface="Inter Light"/>
                <a:sym typeface="Inter Light"/>
              </a:rPr>
              <a:t>Coloque aqui as conclusões, insights e ações que serão tomadas a partir dos resultados apresentados</a:t>
            </a:r>
            <a:endParaRPr sz="1000">
              <a:solidFill>
                <a:srgbClr val="66666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grpSp>
        <p:nvGrpSpPr>
          <p:cNvPr id="424" name="Google Shape;424;p31"/>
          <p:cNvGrpSpPr/>
          <p:nvPr/>
        </p:nvGrpSpPr>
        <p:grpSpPr>
          <a:xfrm>
            <a:off x="498925" y="2355703"/>
            <a:ext cx="237599" cy="235893"/>
            <a:chOff x="260025" y="2162925"/>
            <a:chExt cx="133400" cy="132450"/>
          </a:xfrm>
        </p:grpSpPr>
        <p:sp>
          <p:nvSpPr>
            <p:cNvPr id="425" name="Google Shape;425;p31"/>
            <p:cNvSpPr/>
            <p:nvPr/>
          </p:nvSpPr>
          <p:spPr>
            <a:xfrm>
              <a:off x="260025" y="2184825"/>
              <a:ext cx="110550" cy="110550"/>
            </a:xfrm>
            <a:custGeom>
              <a:rect b="b" l="l" r="r" t="t"/>
              <a:pathLst>
                <a:path extrusionOk="0" fill="none" h="4422" w="4422">
                  <a:moveTo>
                    <a:pt x="4421" y="2059"/>
                  </a:moveTo>
                  <a:lnTo>
                    <a:pt x="4421" y="3812"/>
                  </a:lnTo>
                  <a:lnTo>
                    <a:pt x="4421" y="3812"/>
                  </a:lnTo>
                  <a:lnTo>
                    <a:pt x="4421" y="3964"/>
                  </a:lnTo>
                  <a:lnTo>
                    <a:pt x="4383" y="4041"/>
                  </a:lnTo>
                  <a:lnTo>
                    <a:pt x="4269" y="4231"/>
                  </a:lnTo>
                  <a:lnTo>
                    <a:pt x="4078" y="4384"/>
                  </a:lnTo>
                  <a:lnTo>
                    <a:pt x="3964" y="4422"/>
                  </a:lnTo>
                  <a:lnTo>
                    <a:pt x="3850" y="4422"/>
                  </a:lnTo>
                  <a:lnTo>
                    <a:pt x="610" y="4422"/>
                  </a:lnTo>
                  <a:lnTo>
                    <a:pt x="610" y="4422"/>
                  </a:lnTo>
                  <a:lnTo>
                    <a:pt x="458" y="4422"/>
                  </a:lnTo>
                  <a:lnTo>
                    <a:pt x="382" y="4384"/>
                  </a:lnTo>
                  <a:lnTo>
                    <a:pt x="191" y="4231"/>
                  </a:lnTo>
                  <a:lnTo>
                    <a:pt x="39" y="4041"/>
                  </a:lnTo>
                  <a:lnTo>
                    <a:pt x="1" y="3964"/>
                  </a:lnTo>
                  <a:lnTo>
                    <a:pt x="1" y="3812"/>
                  </a:lnTo>
                  <a:lnTo>
                    <a:pt x="1" y="573"/>
                  </a:lnTo>
                  <a:lnTo>
                    <a:pt x="1" y="573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91" y="153"/>
                  </a:lnTo>
                  <a:lnTo>
                    <a:pt x="382" y="39"/>
                  </a:lnTo>
                  <a:lnTo>
                    <a:pt x="458" y="1"/>
                  </a:lnTo>
                  <a:lnTo>
                    <a:pt x="610" y="1"/>
                  </a:lnTo>
                  <a:lnTo>
                    <a:pt x="2363" y="1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8625" y="2162925"/>
              <a:ext cx="43850" cy="43850"/>
            </a:xfrm>
            <a:custGeom>
              <a:rect b="b" l="l" r="r" t="t"/>
              <a:pathLst>
                <a:path extrusionOk="0" fill="none" h="1754" w="1754">
                  <a:moveTo>
                    <a:pt x="1" y="0"/>
                  </a:moveTo>
                  <a:lnTo>
                    <a:pt x="1754" y="0"/>
                  </a:lnTo>
                  <a:lnTo>
                    <a:pt x="1754" y="1753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12425" y="2163875"/>
              <a:ext cx="81000" cy="81000"/>
            </a:xfrm>
            <a:custGeom>
              <a:rect b="b" l="l" r="r" t="t"/>
              <a:pathLst>
                <a:path extrusionOk="0" fill="none" h="3240" w="3240">
                  <a:moveTo>
                    <a:pt x="1" y="3240"/>
                  </a:moveTo>
                  <a:lnTo>
                    <a:pt x="3240" y="0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31"/>
          <p:cNvSpPr/>
          <p:nvPr/>
        </p:nvSpPr>
        <p:spPr>
          <a:xfrm>
            <a:off x="498925" y="3472927"/>
            <a:ext cx="254608" cy="269821"/>
          </a:xfrm>
          <a:custGeom>
            <a:rect b="b" l="l" r="r" t="t"/>
            <a:pathLst>
              <a:path extrusionOk="0" fill="none" h="6060" w="5718">
                <a:moveTo>
                  <a:pt x="5718" y="2859"/>
                </a:moveTo>
                <a:lnTo>
                  <a:pt x="3012" y="5564"/>
                </a:lnTo>
                <a:lnTo>
                  <a:pt x="3012" y="5564"/>
                </a:lnTo>
                <a:lnTo>
                  <a:pt x="2745" y="5793"/>
                </a:lnTo>
                <a:lnTo>
                  <a:pt x="2440" y="5945"/>
                </a:lnTo>
                <a:lnTo>
                  <a:pt x="2097" y="6022"/>
                </a:lnTo>
                <a:lnTo>
                  <a:pt x="1754" y="6060"/>
                </a:lnTo>
                <a:lnTo>
                  <a:pt x="1411" y="6022"/>
                </a:lnTo>
                <a:lnTo>
                  <a:pt x="1106" y="5945"/>
                </a:lnTo>
                <a:lnTo>
                  <a:pt x="801" y="5793"/>
                </a:lnTo>
                <a:lnTo>
                  <a:pt x="496" y="5564"/>
                </a:lnTo>
                <a:lnTo>
                  <a:pt x="496" y="5564"/>
                </a:lnTo>
                <a:lnTo>
                  <a:pt x="268" y="5259"/>
                </a:lnTo>
                <a:lnTo>
                  <a:pt x="115" y="4955"/>
                </a:lnTo>
                <a:lnTo>
                  <a:pt x="39" y="4650"/>
                </a:lnTo>
                <a:lnTo>
                  <a:pt x="1" y="4307"/>
                </a:lnTo>
                <a:lnTo>
                  <a:pt x="39" y="3964"/>
                </a:lnTo>
                <a:lnTo>
                  <a:pt x="115" y="3621"/>
                </a:lnTo>
                <a:lnTo>
                  <a:pt x="268" y="3316"/>
                </a:lnTo>
                <a:lnTo>
                  <a:pt x="496" y="3049"/>
                </a:lnTo>
                <a:lnTo>
                  <a:pt x="3202" y="343"/>
                </a:lnTo>
                <a:lnTo>
                  <a:pt x="3202" y="343"/>
                </a:lnTo>
                <a:lnTo>
                  <a:pt x="3393" y="191"/>
                </a:lnTo>
                <a:lnTo>
                  <a:pt x="3621" y="77"/>
                </a:lnTo>
                <a:lnTo>
                  <a:pt x="3812" y="0"/>
                </a:lnTo>
                <a:lnTo>
                  <a:pt x="4041" y="0"/>
                </a:lnTo>
                <a:lnTo>
                  <a:pt x="4269" y="0"/>
                </a:lnTo>
                <a:lnTo>
                  <a:pt x="4498" y="77"/>
                </a:lnTo>
                <a:lnTo>
                  <a:pt x="4689" y="191"/>
                </a:lnTo>
                <a:lnTo>
                  <a:pt x="4879" y="343"/>
                </a:lnTo>
                <a:lnTo>
                  <a:pt x="4879" y="343"/>
                </a:lnTo>
                <a:lnTo>
                  <a:pt x="5032" y="534"/>
                </a:lnTo>
                <a:lnTo>
                  <a:pt x="5146" y="724"/>
                </a:lnTo>
                <a:lnTo>
                  <a:pt x="5222" y="953"/>
                </a:lnTo>
                <a:lnTo>
                  <a:pt x="5222" y="1182"/>
                </a:lnTo>
                <a:lnTo>
                  <a:pt x="5222" y="1410"/>
                </a:lnTo>
                <a:lnTo>
                  <a:pt x="5146" y="1601"/>
                </a:lnTo>
                <a:lnTo>
                  <a:pt x="5032" y="1830"/>
                </a:lnTo>
                <a:lnTo>
                  <a:pt x="4879" y="2020"/>
                </a:lnTo>
                <a:lnTo>
                  <a:pt x="2173" y="4726"/>
                </a:lnTo>
                <a:lnTo>
                  <a:pt x="2173" y="4726"/>
                </a:lnTo>
                <a:lnTo>
                  <a:pt x="2097" y="4802"/>
                </a:lnTo>
                <a:lnTo>
                  <a:pt x="1983" y="4840"/>
                </a:lnTo>
                <a:lnTo>
                  <a:pt x="1754" y="4878"/>
                </a:lnTo>
                <a:lnTo>
                  <a:pt x="1525" y="4840"/>
                </a:lnTo>
                <a:lnTo>
                  <a:pt x="1449" y="4802"/>
                </a:lnTo>
                <a:lnTo>
                  <a:pt x="1335" y="4726"/>
                </a:lnTo>
                <a:lnTo>
                  <a:pt x="1335" y="4726"/>
                </a:lnTo>
                <a:lnTo>
                  <a:pt x="1259" y="4612"/>
                </a:lnTo>
                <a:lnTo>
                  <a:pt x="1221" y="4535"/>
                </a:lnTo>
                <a:lnTo>
                  <a:pt x="1182" y="4307"/>
                </a:lnTo>
                <a:lnTo>
                  <a:pt x="1221" y="4078"/>
                </a:lnTo>
                <a:lnTo>
                  <a:pt x="1259" y="3964"/>
                </a:lnTo>
                <a:lnTo>
                  <a:pt x="1335" y="3888"/>
                </a:lnTo>
                <a:lnTo>
                  <a:pt x="3850" y="1372"/>
                </a:lnTo>
              </a:path>
            </a:pathLst>
          </a:custGeom>
          <a:solidFill>
            <a:srgbClr val="666666"/>
          </a:solidFill>
          <a:ln cap="rnd" cmpd="sng" w="143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1"/>
          <p:cNvGrpSpPr/>
          <p:nvPr/>
        </p:nvGrpSpPr>
        <p:grpSpPr>
          <a:xfrm>
            <a:off x="498925" y="1818423"/>
            <a:ext cx="274913" cy="263054"/>
            <a:chOff x="2781975" y="1731325"/>
            <a:chExt cx="154350" cy="147700"/>
          </a:xfrm>
        </p:grpSpPr>
        <p:sp>
          <p:nvSpPr>
            <p:cNvPr id="430" name="Google Shape;430;p31"/>
            <p:cNvSpPr/>
            <p:nvPr/>
          </p:nvSpPr>
          <p:spPr>
            <a:xfrm>
              <a:off x="2900100" y="1782775"/>
              <a:ext cx="36225" cy="59100"/>
            </a:xfrm>
            <a:custGeom>
              <a:rect b="b" l="l" r="r" t="t"/>
              <a:pathLst>
                <a:path extrusionOk="0" fill="none" h="2364" w="1449">
                  <a:moveTo>
                    <a:pt x="1" y="0"/>
                  </a:moveTo>
                  <a:lnTo>
                    <a:pt x="229" y="0"/>
                  </a:lnTo>
                  <a:lnTo>
                    <a:pt x="229" y="0"/>
                  </a:lnTo>
                  <a:lnTo>
                    <a:pt x="420" y="39"/>
                  </a:lnTo>
                  <a:lnTo>
                    <a:pt x="649" y="77"/>
                  </a:lnTo>
                  <a:lnTo>
                    <a:pt x="839" y="153"/>
                  </a:lnTo>
                  <a:lnTo>
                    <a:pt x="992" y="267"/>
                  </a:lnTo>
                  <a:lnTo>
                    <a:pt x="1144" y="420"/>
                  </a:lnTo>
                  <a:lnTo>
                    <a:pt x="1258" y="572"/>
                  </a:lnTo>
                  <a:lnTo>
                    <a:pt x="1373" y="763"/>
                  </a:lnTo>
                  <a:lnTo>
                    <a:pt x="1411" y="953"/>
                  </a:lnTo>
                  <a:lnTo>
                    <a:pt x="1411" y="953"/>
                  </a:lnTo>
                  <a:lnTo>
                    <a:pt x="1449" y="1220"/>
                  </a:lnTo>
                  <a:lnTo>
                    <a:pt x="1411" y="1487"/>
                  </a:lnTo>
                  <a:lnTo>
                    <a:pt x="1297" y="1715"/>
                  </a:lnTo>
                  <a:lnTo>
                    <a:pt x="1182" y="1944"/>
                  </a:lnTo>
                  <a:lnTo>
                    <a:pt x="992" y="2135"/>
                  </a:lnTo>
                  <a:lnTo>
                    <a:pt x="763" y="2249"/>
                  </a:lnTo>
                  <a:lnTo>
                    <a:pt x="534" y="2325"/>
                  </a:lnTo>
                  <a:lnTo>
                    <a:pt x="268" y="2363"/>
                  </a:lnTo>
                  <a:lnTo>
                    <a:pt x="1" y="2363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781975" y="1782775"/>
              <a:ext cx="118150" cy="96250"/>
            </a:xfrm>
            <a:custGeom>
              <a:rect b="b" l="l" r="r" t="t"/>
              <a:pathLst>
                <a:path extrusionOk="0" fill="none" h="3850" w="4726">
                  <a:moveTo>
                    <a:pt x="0" y="0"/>
                  </a:moveTo>
                  <a:lnTo>
                    <a:pt x="4726" y="0"/>
                  </a:lnTo>
                  <a:lnTo>
                    <a:pt x="4726" y="2668"/>
                  </a:lnTo>
                  <a:lnTo>
                    <a:pt x="4726" y="2668"/>
                  </a:lnTo>
                  <a:lnTo>
                    <a:pt x="4688" y="2897"/>
                  </a:lnTo>
                  <a:lnTo>
                    <a:pt x="4611" y="3125"/>
                  </a:lnTo>
                  <a:lnTo>
                    <a:pt x="4497" y="3316"/>
                  </a:lnTo>
                  <a:lnTo>
                    <a:pt x="4383" y="3507"/>
                  </a:lnTo>
                  <a:lnTo>
                    <a:pt x="4192" y="3621"/>
                  </a:lnTo>
                  <a:lnTo>
                    <a:pt x="4002" y="3735"/>
                  </a:lnTo>
                  <a:lnTo>
                    <a:pt x="3773" y="3811"/>
                  </a:lnTo>
                  <a:lnTo>
                    <a:pt x="3544" y="3850"/>
                  </a:lnTo>
                  <a:lnTo>
                    <a:pt x="1182" y="3850"/>
                  </a:lnTo>
                  <a:lnTo>
                    <a:pt x="1182" y="3850"/>
                  </a:lnTo>
                  <a:lnTo>
                    <a:pt x="953" y="3811"/>
                  </a:lnTo>
                  <a:lnTo>
                    <a:pt x="724" y="3735"/>
                  </a:lnTo>
                  <a:lnTo>
                    <a:pt x="534" y="3621"/>
                  </a:lnTo>
                  <a:lnTo>
                    <a:pt x="343" y="3507"/>
                  </a:lnTo>
                  <a:lnTo>
                    <a:pt x="191" y="3316"/>
                  </a:lnTo>
                  <a:lnTo>
                    <a:pt x="76" y="3125"/>
                  </a:lnTo>
                  <a:lnTo>
                    <a:pt x="38" y="2897"/>
                  </a:lnTo>
                  <a:lnTo>
                    <a:pt x="0" y="2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2811500" y="1731325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2841025" y="1731325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2870575" y="1731325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0" y="1"/>
                  </a:moveTo>
                  <a:lnTo>
                    <a:pt x="0" y="877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1"/>
          <p:cNvGrpSpPr/>
          <p:nvPr/>
        </p:nvGrpSpPr>
        <p:grpSpPr>
          <a:xfrm>
            <a:off x="463181" y="3988772"/>
            <a:ext cx="295687" cy="297556"/>
            <a:chOff x="2785775" y="883375"/>
            <a:chExt cx="146750" cy="147700"/>
          </a:xfrm>
        </p:grpSpPr>
        <p:sp>
          <p:nvSpPr>
            <p:cNvPr id="436" name="Google Shape;436;p31"/>
            <p:cNvSpPr/>
            <p:nvPr/>
          </p:nvSpPr>
          <p:spPr>
            <a:xfrm>
              <a:off x="2829600" y="928150"/>
              <a:ext cx="58150" cy="59100"/>
            </a:xfrm>
            <a:custGeom>
              <a:rect b="b" l="l" r="r" t="t"/>
              <a:pathLst>
                <a:path extrusionOk="0" fill="none" h="2364" w="2326">
                  <a:moveTo>
                    <a:pt x="1182" y="1"/>
                  </a:moveTo>
                  <a:lnTo>
                    <a:pt x="1182" y="1"/>
                  </a:lnTo>
                  <a:lnTo>
                    <a:pt x="1411" y="1"/>
                  </a:lnTo>
                  <a:lnTo>
                    <a:pt x="1639" y="77"/>
                  </a:lnTo>
                  <a:lnTo>
                    <a:pt x="1830" y="191"/>
                  </a:lnTo>
                  <a:lnTo>
                    <a:pt x="1982" y="344"/>
                  </a:lnTo>
                  <a:lnTo>
                    <a:pt x="2135" y="496"/>
                  </a:lnTo>
                  <a:lnTo>
                    <a:pt x="2249" y="725"/>
                  </a:lnTo>
                  <a:lnTo>
                    <a:pt x="2325" y="915"/>
                  </a:lnTo>
                  <a:lnTo>
                    <a:pt x="2325" y="1182"/>
                  </a:lnTo>
                  <a:lnTo>
                    <a:pt x="2325" y="1182"/>
                  </a:lnTo>
                  <a:lnTo>
                    <a:pt x="2325" y="1411"/>
                  </a:lnTo>
                  <a:lnTo>
                    <a:pt x="2249" y="1640"/>
                  </a:lnTo>
                  <a:lnTo>
                    <a:pt x="2135" y="1830"/>
                  </a:lnTo>
                  <a:lnTo>
                    <a:pt x="1982" y="1983"/>
                  </a:lnTo>
                  <a:lnTo>
                    <a:pt x="1830" y="2135"/>
                  </a:lnTo>
                  <a:lnTo>
                    <a:pt x="1639" y="2249"/>
                  </a:lnTo>
                  <a:lnTo>
                    <a:pt x="1411" y="2326"/>
                  </a:lnTo>
                  <a:lnTo>
                    <a:pt x="1182" y="2364"/>
                  </a:lnTo>
                  <a:lnTo>
                    <a:pt x="1182" y="2364"/>
                  </a:lnTo>
                  <a:lnTo>
                    <a:pt x="915" y="2326"/>
                  </a:lnTo>
                  <a:lnTo>
                    <a:pt x="725" y="2249"/>
                  </a:lnTo>
                  <a:lnTo>
                    <a:pt x="496" y="2135"/>
                  </a:lnTo>
                  <a:lnTo>
                    <a:pt x="344" y="1983"/>
                  </a:lnTo>
                  <a:lnTo>
                    <a:pt x="191" y="1830"/>
                  </a:lnTo>
                  <a:lnTo>
                    <a:pt x="77" y="1640"/>
                  </a:lnTo>
                  <a:lnTo>
                    <a:pt x="1" y="1411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1" y="915"/>
                  </a:lnTo>
                  <a:lnTo>
                    <a:pt x="77" y="725"/>
                  </a:lnTo>
                  <a:lnTo>
                    <a:pt x="191" y="496"/>
                  </a:lnTo>
                  <a:lnTo>
                    <a:pt x="344" y="344"/>
                  </a:lnTo>
                  <a:lnTo>
                    <a:pt x="496" y="191"/>
                  </a:lnTo>
                  <a:lnTo>
                    <a:pt x="725" y="77"/>
                  </a:lnTo>
                  <a:lnTo>
                    <a:pt x="915" y="1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2785775" y="883375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4116" y="1792"/>
                  </a:moveTo>
                  <a:lnTo>
                    <a:pt x="4116" y="3240"/>
                  </a:lnTo>
                  <a:lnTo>
                    <a:pt x="4116" y="3240"/>
                  </a:lnTo>
                  <a:lnTo>
                    <a:pt x="4155" y="3507"/>
                  </a:lnTo>
                  <a:lnTo>
                    <a:pt x="4269" y="3774"/>
                  </a:lnTo>
                  <a:lnTo>
                    <a:pt x="4459" y="3964"/>
                  </a:lnTo>
                  <a:lnTo>
                    <a:pt x="4574" y="4040"/>
                  </a:lnTo>
                  <a:lnTo>
                    <a:pt x="4726" y="4078"/>
                  </a:lnTo>
                  <a:lnTo>
                    <a:pt x="4726" y="4078"/>
                  </a:lnTo>
                  <a:lnTo>
                    <a:pt x="4917" y="4117"/>
                  </a:lnTo>
                  <a:lnTo>
                    <a:pt x="5145" y="4117"/>
                  </a:lnTo>
                  <a:lnTo>
                    <a:pt x="5336" y="4078"/>
                  </a:lnTo>
                  <a:lnTo>
                    <a:pt x="5527" y="3964"/>
                  </a:lnTo>
                  <a:lnTo>
                    <a:pt x="5679" y="3812"/>
                  </a:lnTo>
                  <a:lnTo>
                    <a:pt x="5793" y="3659"/>
                  </a:lnTo>
                  <a:lnTo>
                    <a:pt x="5870" y="3469"/>
                  </a:lnTo>
                  <a:lnTo>
                    <a:pt x="5870" y="3240"/>
                  </a:lnTo>
                  <a:lnTo>
                    <a:pt x="5870" y="3011"/>
                  </a:lnTo>
                  <a:lnTo>
                    <a:pt x="5870" y="3011"/>
                  </a:lnTo>
                  <a:lnTo>
                    <a:pt x="5831" y="2516"/>
                  </a:lnTo>
                  <a:lnTo>
                    <a:pt x="5717" y="2020"/>
                  </a:lnTo>
                  <a:lnTo>
                    <a:pt x="5527" y="1563"/>
                  </a:lnTo>
                  <a:lnTo>
                    <a:pt x="5260" y="1182"/>
                  </a:lnTo>
                  <a:lnTo>
                    <a:pt x="4955" y="801"/>
                  </a:lnTo>
                  <a:lnTo>
                    <a:pt x="4574" y="496"/>
                  </a:lnTo>
                  <a:lnTo>
                    <a:pt x="4155" y="267"/>
                  </a:lnTo>
                  <a:lnTo>
                    <a:pt x="3697" y="115"/>
                  </a:lnTo>
                  <a:lnTo>
                    <a:pt x="3697" y="115"/>
                  </a:lnTo>
                  <a:lnTo>
                    <a:pt x="3278" y="39"/>
                  </a:lnTo>
                  <a:lnTo>
                    <a:pt x="2859" y="1"/>
                  </a:lnTo>
                  <a:lnTo>
                    <a:pt x="2478" y="39"/>
                  </a:lnTo>
                  <a:lnTo>
                    <a:pt x="2097" y="115"/>
                  </a:lnTo>
                  <a:lnTo>
                    <a:pt x="1754" y="267"/>
                  </a:lnTo>
                  <a:lnTo>
                    <a:pt x="1411" y="420"/>
                  </a:lnTo>
                  <a:lnTo>
                    <a:pt x="1106" y="649"/>
                  </a:lnTo>
                  <a:lnTo>
                    <a:pt x="839" y="877"/>
                  </a:lnTo>
                  <a:lnTo>
                    <a:pt x="610" y="1182"/>
                  </a:lnTo>
                  <a:lnTo>
                    <a:pt x="382" y="1487"/>
                  </a:lnTo>
                  <a:lnTo>
                    <a:pt x="229" y="1830"/>
                  </a:lnTo>
                  <a:lnTo>
                    <a:pt x="77" y="2173"/>
                  </a:lnTo>
                  <a:lnTo>
                    <a:pt x="1" y="2554"/>
                  </a:lnTo>
                  <a:lnTo>
                    <a:pt x="1" y="2935"/>
                  </a:lnTo>
                  <a:lnTo>
                    <a:pt x="1" y="3354"/>
                  </a:lnTo>
                  <a:lnTo>
                    <a:pt x="77" y="3774"/>
                  </a:lnTo>
                  <a:lnTo>
                    <a:pt x="77" y="3774"/>
                  </a:lnTo>
                  <a:lnTo>
                    <a:pt x="191" y="4002"/>
                  </a:lnTo>
                  <a:lnTo>
                    <a:pt x="267" y="4269"/>
                  </a:lnTo>
                  <a:lnTo>
                    <a:pt x="382" y="4498"/>
                  </a:lnTo>
                  <a:lnTo>
                    <a:pt x="534" y="4688"/>
                  </a:lnTo>
                  <a:lnTo>
                    <a:pt x="687" y="4917"/>
                  </a:lnTo>
                  <a:lnTo>
                    <a:pt x="877" y="5107"/>
                  </a:lnTo>
                  <a:lnTo>
                    <a:pt x="1068" y="5260"/>
                  </a:lnTo>
                  <a:lnTo>
                    <a:pt x="1296" y="5412"/>
                  </a:lnTo>
                  <a:lnTo>
                    <a:pt x="1296" y="5412"/>
                  </a:lnTo>
                  <a:lnTo>
                    <a:pt x="1716" y="5641"/>
                  </a:lnTo>
                  <a:lnTo>
                    <a:pt x="2173" y="5793"/>
                  </a:lnTo>
                  <a:lnTo>
                    <a:pt x="2630" y="5870"/>
                  </a:lnTo>
                  <a:lnTo>
                    <a:pt x="3088" y="5908"/>
                  </a:lnTo>
                  <a:lnTo>
                    <a:pt x="3507" y="5831"/>
                  </a:lnTo>
                  <a:lnTo>
                    <a:pt x="3926" y="5717"/>
                  </a:lnTo>
                  <a:lnTo>
                    <a:pt x="4345" y="5527"/>
                  </a:lnTo>
                  <a:lnTo>
                    <a:pt x="4726" y="5298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31"/>
          <p:cNvGrpSpPr/>
          <p:nvPr/>
        </p:nvGrpSpPr>
        <p:grpSpPr>
          <a:xfrm>
            <a:off x="498925" y="2858275"/>
            <a:ext cx="224209" cy="352949"/>
            <a:chOff x="3438425" y="876700"/>
            <a:chExt cx="102900" cy="162000"/>
          </a:xfrm>
        </p:grpSpPr>
        <p:sp>
          <p:nvSpPr>
            <p:cNvPr id="439" name="Google Shape;439;p31"/>
            <p:cNvSpPr/>
            <p:nvPr/>
          </p:nvSpPr>
          <p:spPr>
            <a:xfrm>
              <a:off x="3438425" y="876700"/>
              <a:ext cx="102900" cy="102925"/>
            </a:xfrm>
            <a:custGeom>
              <a:rect b="b" l="l" r="r" t="t"/>
              <a:pathLst>
                <a:path extrusionOk="0" fill="none" h="4117" w="4116">
                  <a:moveTo>
                    <a:pt x="2058" y="1"/>
                  </a:moveTo>
                  <a:lnTo>
                    <a:pt x="2058" y="1"/>
                  </a:lnTo>
                  <a:lnTo>
                    <a:pt x="2477" y="39"/>
                  </a:lnTo>
                  <a:lnTo>
                    <a:pt x="2858" y="153"/>
                  </a:lnTo>
                  <a:lnTo>
                    <a:pt x="3201" y="344"/>
                  </a:lnTo>
                  <a:lnTo>
                    <a:pt x="3506" y="573"/>
                  </a:lnTo>
                  <a:lnTo>
                    <a:pt x="3773" y="877"/>
                  </a:lnTo>
                  <a:lnTo>
                    <a:pt x="3964" y="1259"/>
                  </a:lnTo>
                  <a:lnTo>
                    <a:pt x="4078" y="1640"/>
                  </a:lnTo>
                  <a:lnTo>
                    <a:pt x="4116" y="2059"/>
                  </a:lnTo>
                  <a:lnTo>
                    <a:pt x="4116" y="2059"/>
                  </a:lnTo>
                  <a:lnTo>
                    <a:pt x="4078" y="2478"/>
                  </a:lnTo>
                  <a:lnTo>
                    <a:pt x="3964" y="2859"/>
                  </a:lnTo>
                  <a:lnTo>
                    <a:pt x="3773" y="3202"/>
                  </a:lnTo>
                  <a:lnTo>
                    <a:pt x="3506" y="3507"/>
                  </a:lnTo>
                  <a:lnTo>
                    <a:pt x="3201" y="3774"/>
                  </a:lnTo>
                  <a:lnTo>
                    <a:pt x="2858" y="3964"/>
                  </a:lnTo>
                  <a:lnTo>
                    <a:pt x="2477" y="4079"/>
                  </a:lnTo>
                  <a:lnTo>
                    <a:pt x="2058" y="4117"/>
                  </a:lnTo>
                  <a:lnTo>
                    <a:pt x="2058" y="4117"/>
                  </a:lnTo>
                  <a:lnTo>
                    <a:pt x="1639" y="4079"/>
                  </a:lnTo>
                  <a:lnTo>
                    <a:pt x="1258" y="3964"/>
                  </a:lnTo>
                  <a:lnTo>
                    <a:pt x="915" y="3774"/>
                  </a:lnTo>
                  <a:lnTo>
                    <a:pt x="610" y="3507"/>
                  </a:lnTo>
                  <a:lnTo>
                    <a:pt x="343" y="3202"/>
                  </a:lnTo>
                  <a:lnTo>
                    <a:pt x="152" y="2859"/>
                  </a:lnTo>
                  <a:lnTo>
                    <a:pt x="38" y="2478"/>
                  </a:lnTo>
                  <a:lnTo>
                    <a:pt x="0" y="2059"/>
                  </a:lnTo>
                  <a:lnTo>
                    <a:pt x="0" y="2059"/>
                  </a:lnTo>
                  <a:lnTo>
                    <a:pt x="38" y="1640"/>
                  </a:lnTo>
                  <a:lnTo>
                    <a:pt x="152" y="1259"/>
                  </a:lnTo>
                  <a:lnTo>
                    <a:pt x="343" y="877"/>
                  </a:lnTo>
                  <a:lnTo>
                    <a:pt x="610" y="573"/>
                  </a:lnTo>
                  <a:lnTo>
                    <a:pt x="915" y="344"/>
                  </a:lnTo>
                  <a:lnTo>
                    <a:pt x="1258" y="153"/>
                  </a:lnTo>
                  <a:lnTo>
                    <a:pt x="1639" y="39"/>
                  </a:lnTo>
                  <a:lnTo>
                    <a:pt x="2058" y="1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3453650" y="971025"/>
              <a:ext cx="73400" cy="67675"/>
            </a:xfrm>
            <a:custGeom>
              <a:rect b="b" l="l" r="r" t="t"/>
              <a:pathLst>
                <a:path extrusionOk="0" fill="none" h="2707" w="2936">
                  <a:moveTo>
                    <a:pt x="344" y="1"/>
                  </a:moveTo>
                  <a:lnTo>
                    <a:pt x="1" y="2707"/>
                  </a:lnTo>
                  <a:lnTo>
                    <a:pt x="1449" y="1792"/>
                  </a:lnTo>
                  <a:lnTo>
                    <a:pt x="2935" y="2707"/>
                  </a:lnTo>
                  <a:lnTo>
                    <a:pt x="2554" y="1"/>
                  </a:lnTo>
                </a:path>
              </a:pathLst>
            </a:custGeom>
            <a:solidFill>
              <a:srgbClr val="666666"/>
            </a:solidFill>
            <a:ln cap="rnd" cmpd="sng" w="143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775" y="4733538"/>
            <a:ext cx="645225" cy="2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2"/>
          <p:cNvPicPr preferRelativeResize="0"/>
          <p:nvPr/>
        </p:nvPicPr>
        <p:blipFill rotWithShape="1">
          <a:blip r:embed="rId4">
            <a:alphaModFix/>
          </a:blip>
          <a:srcRect b="0" l="16837" r="16844" t="0"/>
          <a:stretch/>
        </p:blipFill>
        <p:spPr>
          <a:xfrm>
            <a:off x="4031975" y="0"/>
            <a:ext cx="511203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2"/>
          <p:cNvSpPr txBox="1"/>
          <p:nvPr>
            <p:ph type="title"/>
          </p:nvPr>
        </p:nvSpPr>
        <p:spPr>
          <a:xfrm>
            <a:off x="465650" y="1519625"/>
            <a:ext cx="21480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Nome Sobrenome</a:t>
            </a:r>
            <a:endParaRPr sz="2100">
              <a:solidFill>
                <a:srgbClr val="666666"/>
              </a:solidFill>
            </a:endParaRPr>
          </a:p>
        </p:txBody>
      </p:sp>
      <p:sp>
        <p:nvSpPr>
          <p:cNvPr id="448" name="Google Shape;448;p32"/>
          <p:cNvSpPr txBox="1"/>
          <p:nvPr>
            <p:ph idx="1" type="body"/>
          </p:nvPr>
        </p:nvSpPr>
        <p:spPr>
          <a:xfrm>
            <a:off x="465650" y="2034000"/>
            <a:ext cx="23871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nome.sobrenome@email.com.br</a:t>
            </a:r>
            <a:br>
              <a:rPr lang="pt-BR" sz="11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pt-BR" sz="11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(xx) 9999-9999</a:t>
            </a:r>
            <a:endParaRPr sz="110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541850" y="640700"/>
            <a:ext cx="1639500" cy="43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Logo da 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sua empresa</a:t>
            </a:r>
            <a:endParaRPr sz="1000">
              <a:solidFill>
                <a:srgbClr val="FF0000"/>
              </a:solidFill>
            </a:endParaRPr>
          </a:p>
        </p:txBody>
      </p:sp>
      <p:cxnSp>
        <p:nvCxnSpPr>
          <p:cNvPr id="450" name="Google Shape;450;p32"/>
          <p:cNvCxnSpPr/>
          <p:nvPr/>
        </p:nvCxnSpPr>
        <p:spPr>
          <a:xfrm>
            <a:off x="541850" y="1898025"/>
            <a:ext cx="25713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E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3"/>
          <p:cNvSpPr txBox="1"/>
          <p:nvPr/>
        </p:nvSpPr>
        <p:spPr>
          <a:xfrm>
            <a:off x="413550" y="913275"/>
            <a:ext cx="4886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300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Nos próximos slides você encontra elementos para utilizar na apresentação</a:t>
            </a:r>
            <a:endParaRPr b="1" sz="3400">
              <a:solidFill>
                <a:srgbClr val="13335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56" name="Google Shape;456;p33"/>
          <p:cNvSpPr txBox="1"/>
          <p:nvPr/>
        </p:nvSpPr>
        <p:spPr>
          <a:xfrm>
            <a:off x="413550" y="3071525"/>
            <a:ext cx="44073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nter"/>
              <a:buChar char="●"/>
            </a:pPr>
            <a:r>
              <a:rPr lang="pt-BR" sz="10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Ícones para ilustração;</a:t>
            </a:r>
            <a:endParaRPr sz="10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nter"/>
              <a:buChar char="●"/>
            </a:pPr>
            <a:r>
              <a:rPr lang="pt-BR" sz="10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Emojis;</a:t>
            </a:r>
            <a:endParaRPr sz="10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nter"/>
              <a:buChar char="●"/>
            </a:pPr>
            <a:r>
              <a:rPr lang="pt-BR" sz="10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Linha do tempo;</a:t>
            </a:r>
            <a:endParaRPr sz="10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nter"/>
              <a:buChar char="●"/>
            </a:pPr>
            <a:r>
              <a:rPr lang="pt-BR" sz="10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Calendário para inserir próximas ações;</a:t>
            </a:r>
            <a:endParaRPr sz="10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nter"/>
              <a:buChar char="●"/>
            </a:pPr>
            <a:r>
              <a:rPr lang="pt-BR" sz="10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Mapa-múndi.</a:t>
            </a:r>
            <a:endParaRPr sz="10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7" name="Google Shape;457;p33"/>
          <p:cNvPicPr preferRelativeResize="0"/>
          <p:nvPr/>
        </p:nvPicPr>
        <p:blipFill rotWithShape="1">
          <a:blip r:embed="rId3">
            <a:alphaModFix/>
          </a:blip>
          <a:srcRect b="0" l="26044" r="24694" t="0"/>
          <a:stretch/>
        </p:blipFill>
        <p:spPr>
          <a:xfrm>
            <a:off x="5343425" y="0"/>
            <a:ext cx="3800576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E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34"/>
          <p:cNvGrpSpPr/>
          <p:nvPr/>
        </p:nvGrpSpPr>
        <p:grpSpPr>
          <a:xfrm>
            <a:off x="6572262" y="294292"/>
            <a:ext cx="225277" cy="225261"/>
            <a:chOff x="5945100" y="876700"/>
            <a:chExt cx="162000" cy="162000"/>
          </a:xfrm>
        </p:grpSpPr>
        <p:sp>
          <p:nvSpPr>
            <p:cNvPr id="463" name="Google Shape;463;p34"/>
            <p:cNvSpPr/>
            <p:nvPr/>
          </p:nvSpPr>
          <p:spPr>
            <a:xfrm>
              <a:off x="5998475" y="883375"/>
              <a:ext cx="77175" cy="81000"/>
            </a:xfrm>
            <a:custGeom>
              <a:rect b="b" l="l" r="r" t="t"/>
              <a:pathLst>
                <a:path extrusionOk="0" fill="none" h="3240" w="3087">
                  <a:moveTo>
                    <a:pt x="0" y="267"/>
                  </a:moveTo>
                  <a:lnTo>
                    <a:pt x="0" y="267"/>
                  </a:lnTo>
                  <a:lnTo>
                    <a:pt x="229" y="191"/>
                  </a:lnTo>
                  <a:lnTo>
                    <a:pt x="419" y="77"/>
                  </a:lnTo>
                  <a:lnTo>
                    <a:pt x="648" y="39"/>
                  </a:lnTo>
                  <a:lnTo>
                    <a:pt x="877" y="1"/>
                  </a:lnTo>
                  <a:lnTo>
                    <a:pt x="1105" y="1"/>
                  </a:lnTo>
                  <a:lnTo>
                    <a:pt x="1334" y="39"/>
                  </a:lnTo>
                  <a:lnTo>
                    <a:pt x="1563" y="77"/>
                  </a:lnTo>
                  <a:lnTo>
                    <a:pt x="1753" y="153"/>
                  </a:lnTo>
                  <a:lnTo>
                    <a:pt x="1982" y="267"/>
                  </a:lnTo>
                  <a:lnTo>
                    <a:pt x="2172" y="382"/>
                  </a:lnTo>
                  <a:lnTo>
                    <a:pt x="2363" y="496"/>
                  </a:lnTo>
                  <a:lnTo>
                    <a:pt x="2515" y="649"/>
                  </a:lnTo>
                  <a:lnTo>
                    <a:pt x="2668" y="839"/>
                  </a:lnTo>
                  <a:lnTo>
                    <a:pt x="2782" y="1030"/>
                  </a:lnTo>
                  <a:lnTo>
                    <a:pt x="2896" y="1258"/>
                  </a:lnTo>
                  <a:lnTo>
                    <a:pt x="3011" y="1487"/>
                  </a:lnTo>
                  <a:lnTo>
                    <a:pt x="3011" y="1487"/>
                  </a:lnTo>
                  <a:lnTo>
                    <a:pt x="3049" y="1792"/>
                  </a:lnTo>
                  <a:lnTo>
                    <a:pt x="3087" y="2097"/>
                  </a:lnTo>
                  <a:lnTo>
                    <a:pt x="3087" y="324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5949875" y="911950"/>
              <a:ext cx="110550" cy="81975"/>
            </a:xfrm>
            <a:custGeom>
              <a:rect b="b" l="l" r="r" t="t"/>
              <a:pathLst>
                <a:path extrusionOk="0" fill="none" h="3279" w="4422">
                  <a:moveTo>
                    <a:pt x="4421" y="3278"/>
                  </a:moveTo>
                  <a:lnTo>
                    <a:pt x="0" y="3278"/>
                  </a:lnTo>
                  <a:lnTo>
                    <a:pt x="0" y="3278"/>
                  </a:lnTo>
                  <a:lnTo>
                    <a:pt x="191" y="3278"/>
                  </a:lnTo>
                  <a:lnTo>
                    <a:pt x="343" y="3202"/>
                  </a:lnTo>
                  <a:lnTo>
                    <a:pt x="496" y="3126"/>
                  </a:lnTo>
                  <a:lnTo>
                    <a:pt x="648" y="3012"/>
                  </a:lnTo>
                  <a:lnTo>
                    <a:pt x="725" y="2897"/>
                  </a:lnTo>
                  <a:lnTo>
                    <a:pt x="839" y="2745"/>
                  </a:lnTo>
                  <a:lnTo>
                    <a:pt x="877" y="2592"/>
                  </a:lnTo>
                  <a:lnTo>
                    <a:pt x="877" y="2402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915" y="687"/>
                  </a:lnTo>
                  <a:lnTo>
                    <a:pt x="953" y="458"/>
                  </a:lnTo>
                  <a:lnTo>
                    <a:pt x="1029" y="230"/>
                  </a:lnTo>
                  <a:lnTo>
                    <a:pt x="1106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012750" y="1023425"/>
              <a:ext cx="25750" cy="7650"/>
            </a:xfrm>
            <a:custGeom>
              <a:rect b="b" l="l" r="r" t="t"/>
              <a:pathLst>
                <a:path extrusionOk="0" fill="none" h="306" w="1030">
                  <a:moveTo>
                    <a:pt x="1030" y="1"/>
                  </a:moveTo>
                  <a:lnTo>
                    <a:pt x="1030" y="1"/>
                  </a:lnTo>
                  <a:lnTo>
                    <a:pt x="953" y="115"/>
                  </a:lnTo>
                  <a:lnTo>
                    <a:pt x="877" y="191"/>
                  </a:lnTo>
                  <a:lnTo>
                    <a:pt x="687" y="268"/>
                  </a:lnTo>
                  <a:lnTo>
                    <a:pt x="458" y="306"/>
                  </a:lnTo>
                  <a:lnTo>
                    <a:pt x="344" y="268"/>
                  </a:lnTo>
                  <a:lnTo>
                    <a:pt x="229" y="229"/>
                  </a:lnTo>
                  <a:lnTo>
                    <a:pt x="229" y="229"/>
                  </a:lnTo>
                  <a:lnTo>
                    <a:pt x="115" y="115"/>
                  </a:ln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5945100" y="876700"/>
              <a:ext cx="162000" cy="162000"/>
            </a:xfrm>
            <a:custGeom>
              <a:rect b="b" l="l" r="r" t="t"/>
              <a:pathLst>
                <a:path extrusionOk="0" fill="none" h="6480" w="6480">
                  <a:moveTo>
                    <a:pt x="1" y="1"/>
                  </a:moveTo>
                  <a:lnTo>
                    <a:pt x="6480" y="648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>
            <a:off x="6581544" y="787151"/>
            <a:ext cx="205392" cy="205377"/>
            <a:chOff x="5951775" y="1307350"/>
            <a:chExt cx="147700" cy="147700"/>
          </a:xfrm>
        </p:grpSpPr>
        <p:sp>
          <p:nvSpPr>
            <p:cNvPr id="468" name="Google Shape;468;p34"/>
            <p:cNvSpPr/>
            <p:nvPr/>
          </p:nvSpPr>
          <p:spPr>
            <a:xfrm>
              <a:off x="595177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024200" y="1336875"/>
              <a:ext cx="28600" cy="59100"/>
            </a:xfrm>
            <a:custGeom>
              <a:rect b="b" l="l" r="r" t="t"/>
              <a:pathLst>
                <a:path extrusionOk="0" fill="none" h="2364" w="1144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34"/>
          <p:cNvGrpSpPr/>
          <p:nvPr/>
        </p:nvGrpSpPr>
        <p:grpSpPr>
          <a:xfrm>
            <a:off x="6590827" y="1270728"/>
            <a:ext cx="186827" cy="205377"/>
            <a:chOff x="5958450" y="1731325"/>
            <a:chExt cx="134350" cy="147700"/>
          </a:xfrm>
        </p:grpSpPr>
        <p:sp>
          <p:nvSpPr>
            <p:cNvPr id="471" name="Google Shape;471;p34"/>
            <p:cNvSpPr/>
            <p:nvPr/>
          </p:nvSpPr>
          <p:spPr>
            <a:xfrm>
              <a:off x="5960350" y="1731325"/>
              <a:ext cx="132450" cy="44800"/>
            </a:xfrm>
            <a:custGeom>
              <a:rect b="b" l="l" r="r" t="t"/>
              <a:pathLst>
                <a:path extrusionOk="0" fill="none" h="1792" w="5298">
                  <a:moveTo>
                    <a:pt x="2668" y="1"/>
                  </a:moveTo>
                  <a:lnTo>
                    <a:pt x="2668" y="1"/>
                  </a:lnTo>
                  <a:lnTo>
                    <a:pt x="3202" y="39"/>
                  </a:lnTo>
                  <a:lnTo>
                    <a:pt x="3697" y="77"/>
                  </a:lnTo>
                  <a:lnTo>
                    <a:pt x="4155" y="153"/>
                  </a:lnTo>
                  <a:lnTo>
                    <a:pt x="4536" y="267"/>
                  </a:lnTo>
                  <a:lnTo>
                    <a:pt x="4879" y="382"/>
                  </a:lnTo>
                  <a:lnTo>
                    <a:pt x="5107" y="534"/>
                  </a:lnTo>
                  <a:lnTo>
                    <a:pt x="5260" y="725"/>
                  </a:lnTo>
                  <a:lnTo>
                    <a:pt x="5298" y="801"/>
                  </a:lnTo>
                  <a:lnTo>
                    <a:pt x="5298" y="877"/>
                  </a:lnTo>
                  <a:lnTo>
                    <a:pt x="5298" y="877"/>
                  </a:lnTo>
                  <a:lnTo>
                    <a:pt x="5298" y="991"/>
                  </a:lnTo>
                  <a:lnTo>
                    <a:pt x="5260" y="1068"/>
                  </a:lnTo>
                  <a:lnTo>
                    <a:pt x="5107" y="1220"/>
                  </a:lnTo>
                  <a:lnTo>
                    <a:pt x="4879" y="1372"/>
                  </a:lnTo>
                  <a:lnTo>
                    <a:pt x="4536" y="1525"/>
                  </a:lnTo>
                  <a:lnTo>
                    <a:pt x="4155" y="1639"/>
                  </a:lnTo>
                  <a:lnTo>
                    <a:pt x="3697" y="1715"/>
                  </a:lnTo>
                  <a:lnTo>
                    <a:pt x="3202" y="1754"/>
                  </a:lnTo>
                  <a:lnTo>
                    <a:pt x="2668" y="1792"/>
                  </a:lnTo>
                  <a:lnTo>
                    <a:pt x="2668" y="1792"/>
                  </a:lnTo>
                  <a:lnTo>
                    <a:pt x="2135" y="1754"/>
                  </a:lnTo>
                  <a:lnTo>
                    <a:pt x="1639" y="1715"/>
                  </a:lnTo>
                  <a:lnTo>
                    <a:pt x="1182" y="1639"/>
                  </a:lnTo>
                  <a:lnTo>
                    <a:pt x="801" y="1525"/>
                  </a:lnTo>
                  <a:lnTo>
                    <a:pt x="458" y="1372"/>
                  </a:lnTo>
                  <a:lnTo>
                    <a:pt x="229" y="1220"/>
                  </a:lnTo>
                  <a:lnTo>
                    <a:pt x="77" y="1068"/>
                  </a:lnTo>
                  <a:lnTo>
                    <a:pt x="39" y="991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39" y="801"/>
                  </a:lnTo>
                  <a:lnTo>
                    <a:pt x="77" y="725"/>
                  </a:lnTo>
                  <a:lnTo>
                    <a:pt x="229" y="534"/>
                  </a:lnTo>
                  <a:lnTo>
                    <a:pt x="458" y="382"/>
                  </a:lnTo>
                  <a:lnTo>
                    <a:pt x="801" y="267"/>
                  </a:lnTo>
                  <a:lnTo>
                    <a:pt x="1182" y="153"/>
                  </a:lnTo>
                  <a:lnTo>
                    <a:pt x="1639" y="77"/>
                  </a:lnTo>
                  <a:lnTo>
                    <a:pt x="2135" y="39"/>
                  </a:lnTo>
                  <a:lnTo>
                    <a:pt x="2668" y="1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5960350" y="1804675"/>
              <a:ext cx="132450" cy="22900"/>
            </a:xfrm>
            <a:custGeom>
              <a:rect b="b" l="l" r="r" t="t"/>
              <a:pathLst>
                <a:path extrusionOk="0" fill="none" h="916" w="5298">
                  <a:moveTo>
                    <a:pt x="5298" y="1"/>
                  </a:moveTo>
                  <a:lnTo>
                    <a:pt x="5298" y="1"/>
                  </a:lnTo>
                  <a:lnTo>
                    <a:pt x="5298" y="115"/>
                  </a:lnTo>
                  <a:lnTo>
                    <a:pt x="5260" y="192"/>
                  </a:lnTo>
                  <a:lnTo>
                    <a:pt x="5107" y="344"/>
                  </a:lnTo>
                  <a:lnTo>
                    <a:pt x="4879" y="496"/>
                  </a:lnTo>
                  <a:lnTo>
                    <a:pt x="4536" y="649"/>
                  </a:lnTo>
                  <a:lnTo>
                    <a:pt x="4155" y="763"/>
                  </a:lnTo>
                  <a:lnTo>
                    <a:pt x="3697" y="839"/>
                  </a:lnTo>
                  <a:lnTo>
                    <a:pt x="3202" y="878"/>
                  </a:lnTo>
                  <a:lnTo>
                    <a:pt x="2668" y="916"/>
                  </a:lnTo>
                  <a:lnTo>
                    <a:pt x="2668" y="916"/>
                  </a:lnTo>
                  <a:lnTo>
                    <a:pt x="2135" y="878"/>
                  </a:lnTo>
                  <a:lnTo>
                    <a:pt x="1639" y="839"/>
                  </a:lnTo>
                  <a:lnTo>
                    <a:pt x="1182" y="763"/>
                  </a:lnTo>
                  <a:lnTo>
                    <a:pt x="801" y="649"/>
                  </a:lnTo>
                  <a:lnTo>
                    <a:pt x="458" y="496"/>
                  </a:lnTo>
                  <a:lnTo>
                    <a:pt x="229" y="344"/>
                  </a:lnTo>
                  <a:lnTo>
                    <a:pt x="77" y="192"/>
                  </a:lnTo>
                  <a:lnTo>
                    <a:pt x="39" y="115"/>
                  </a:ln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5958450" y="1753250"/>
              <a:ext cx="132450" cy="125775"/>
            </a:xfrm>
            <a:custGeom>
              <a:rect b="b" l="l" r="r" t="t"/>
              <a:pathLst>
                <a:path extrusionOk="0" fill="none" h="5031" w="5298">
                  <a:moveTo>
                    <a:pt x="0" y="0"/>
                  </a:moveTo>
                  <a:lnTo>
                    <a:pt x="0" y="4154"/>
                  </a:lnTo>
                  <a:lnTo>
                    <a:pt x="0" y="4154"/>
                  </a:lnTo>
                  <a:lnTo>
                    <a:pt x="0" y="4230"/>
                  </a:lnTo>
                  <a:lnTo>
                    <a:pt x="39" y="4306"/>
                  </a:lnTo>
                  <a:lnTo>
                    <a:pt x="229" y="4497"/>
                  </a:lnTo>
                  <a:lnTo>
                    <a:pt x="458" y="4649"/>
                  </a:lnTo>
                  <a:lnTo>
                    <a:pt x="763" y="4764"/>
                  </a:lnTo>
                  <a:lnTo>
                    <a:pt x="1182" y="4878"/>
                  </a:lnTo>
                  <a:lnTo>
                    <a:pt x="1601" y="4954"/>
                  </a:lnTo>
                  <a:lnTo>
                    <a:pt x="2135" y="4992"/>
                  </a:lnTo>
                  <a:lnTo>
                    <a:pt x="2668" y="5031"/>
                  </a:lnTo>
                  <a:lnTo>
                    <a:pt x="2668" y="5031"/>
                  </a:lnTo>
                  <a:lnTo>
                    <a:pt x="3202" y="4992"/>
                  </a:lnTo>
                  <a:lnTo>
                    <a:pt x="3697" y="4954"/>
                  </a:lnTo>
                  <a:lnTo>
                    <a:pt x="4154" y="4878"/>
                  </a:lnTo>
                  <a:lnTo>
                    <a:pt x="4536" y="4764"/>
                  </a:lnTo>
                  <a:lnTo>
                    <a:pt x="4840" y="4649"/>
                  </a:lnTo>
                  <a:lnTo>
                    <a:pt x="5107" y="4497"/>
                  </a:lnTo>
                  <a:lnTo>
                    <a:pt x="5260" y="4306"/>
                  </a:lnTo>
                  <a:lnTo>
                    <a:pt x="5298" y="4230"/>
                  </a:lnTo>
                  <a:lnTo>
                    <a:pt x="5298" y="4154"/>
                  </a:lnTo>
                  <a:lnTo>
                    <a:pt x="5298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6602751" y="1754305"/>
            <a:ext cx="164334" cy="205377"/>
            <a:chOff x="5967025" y="2155300"/>
            <a:chExt cx="118175" cy="147700"/>
          </a:xfrm>
        </p:grpSpPr>
        <p:sp>
          <p:nvSpPr>
            <p:cNvPr id="475" name="Google Shape;475;p34"/>
            <p:cNvSpPr/>
            <p:nvPr/>
          </p:nvSpPr>
          <p:spPr>
            <a:xfrm>
              <a:off x="5967025" y="2155300"/>
              <a:ext cx="118175" cy="102925"/>
            </a:xfrm>
            <a:custGeom>
              <a:rect b="b" l="l" r="r" t="t"/>
              <a:pathLst>
                <a:path extrusionOk="0" fill="none" h="4117" w="4727">
                  <a:moveTo>
                    <a:pt x="0" y="3850"/>
                  </a:moveTo>
                  <a:lnTo>
                    <a:pt x="0" y="3850"/>
                  </a:lnTo>
                  <a:lnTo>
                    <a:pt x="39" y="3773"/>
                  </a:lnTo>
                  <a:lnTo>
                    <a:pt x="267" y="3697"/>
                  </a:lnTo>
                  <a:lnTo>
                    <a:pt x="610" y="3583"/>
                  </a:lnTo>
                  <a:lnTo>
                    <a:pt x="877" y="3545"/>
                  </a:lnTo>
                  <a:lnTo>
                    <a:pt x="1182" y="3545"/>
                  </a:lnTo>
                  <a:lnTo>
                    <a:pt x="1182" y="3545"/>
                  </a:lnTo>
                  <a:lnTo>
                    <a:pt x="1487" y="3545"/>
                  </a:lnTo>
                  <a:lnTo>
                    <a:pt x="1792" y="3621"/>
                  </a:lnTo>
                  <a:lnTo>
                    <a:pt x="2363" y="3850"/>
                  </a:lnTo>
                  <a:lnTo>
                    <a:pt x="2897" y="4040"/>
                  </a:lnTo>
                  <a:lnTo>
                    <a:pt x="3202" y="4116"/>
                  </a:lnTo>
                  <a:lnTo>
                    <a:pt x="3545" y="4116"/>
                  </a:lnTo>
                  <a:lnTo>
                    <a:pt x="3545" y="4116"/>
                  </a:lnTo>
                  <a:lnTo>
                    <a:pt x="3850" y="4116"/>
                  </a:lnTo>
                  <a:lnTo>
                    <a:pt x="4078" y="4078"/>
                  </a:lnTo>
                  <a:lnTo>
                    <a:pt x="4459" y="3964"/>
                  </a:lnTo>
                  <a:lnTo>
                    <a:pt x="4650" y="3888"/>
                  </a:lnTo>
                  <a:lnTo>
                    <a:pt x="4726" y="3850"/>
                  </a:lnTo>
                  <a:lnTo>
                    <a:pt x="4726" y="305"/>
                  </a:lnTo>
                  <a:lnTo>
                    <a:pt x="4726" y="305"/>
                  </a:lnTo>
                  <a:lnTo>
                    <a:pt x="4650" y="343"/>
                  </a:lnTo>
                  <a:lnTo>
                    <a:pt x="4459" y="458"/>
                  </a:lnTo>
                  <a:lnTo>
                    <a:pt x="4078" y="534"/>
                  </a:lnTo>
                  <a:lnTo>
                    <a:pt x="3850" y="572"/>
                  </a:lnTo>
                  <a:lnTo>
                    <a:pt x="3545" y="610"/>
                  </a:lnTo>
                  <a:lnTo>
                    <a:pt x="3545" y="610"/>
                  </a:lnTo>
                  <a:lnTo>
                    <a:pt x="3202" y="572"/>
                  </a:lnTo>
                  <a:lnTo>
                    <a:pt x="2897" y="496"/>
                  </a:lnTo>
                  <a:lnTo>
                    <a:pt x="2363" y="305"/>
                  </a:lnTo>
                  <a:lnTo>
                    <a:pt x="1792" y="77"/>
                  </a:lnTo>
                  <a:lnTo>
                    <a:pt x="1487" y="39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877" y="0"/>
                  </a:lnTo>
                  <a:lnTo>
                    <a:pt x="610" y="39"/>
                  </a:lnTo>
                  <a:lnTo>
                    <a:pt x="267" y="153"/>
                  </a:lnTo>
                  <a:lnTo>
                    <a:pt x="39" y="267"/>
                  </a:lnTo>
                  <a:lnTo>
                    <a:pt x="0" y="305"/>
                  </a:lnTo>
                  <a:lnTo>
                    <a:pt x="0" y="385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5967025" y="2251525"/>
              <a:ext cx="25" cy="51475"/>
            </a:xfrm>
            <a:custGeom>
              <a:rect b="b" l="l" r="r" t="t"/>
              <a:pathLst>
                <a:path extrusionOk="0" fill="none" h="2059" w="1">
                  <a:moveTo>
                    <a:pt x="0" y="2059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4"/>
          <p:cNvGrpSpPr/>
          <p:nvPr/>
        </p:nvGrpSpPr>
        <p:grpSpPr>
          <a:xfrm>
            <a:off x="6581544" y="2227279"/>
            <a:ext cx="205392" cy="205377"/>
            <a:chOff x="5951775" y="2571650"/>
            <a:chExt cx="147700" cy="147700"/>
          </a:xfrm>
        </p:grpSpPr>
        <p:sp>
          <p:nvSpPr>
            <p:cNvPr id="478" name="Google Shape;478;p34"/>
            <p:cNvSpPr/>
            <p:nvPr/>
          </p:nvSpPr>
          <p:spPr>
            <a:xfrm>
              <a:off x="5951775" y="25716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58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12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6024200" y="2642150"/>
              <a:ext cx="25" cy="29575"/>
            </a:xfrm>
            <a:custGeom>
              <a:rect b="b" l="l" r="r" t="t"/>
              <a:pathLst>
                <a:path extrusionOk="0" fill="none" h="1183" w="1">
                  <a:moveTo>
                    <a:pt x="0" y="1182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6026100" y="26164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34"/>
          <p:cNvGrpSpPr/>
          <p:nvPr/>
        </p:nvGrpSpPr>
        <p:grpSpPr>
          <a:xfrm>
            <a:off x="6572262" y="2690972"/>
            <a:ext cx="225277" cy="225261"/>
            <a:chOff x="5945100" y="2981325"/>
            <a:chExt cx="162000" cy="162000"/>
          </a:xfrm>
        </p:grpSpPr>
        <p:sp>
          <p:nvSpPr>
            <p:cNvPr id="482" name="Google Shape;482;p34"/>
            <p:cNvSpPr/>
            <p:nvPr/>
          </p:nvSpPr>
          <p:spPr>
            <a:xfrm>
              <a:off x="5945100" y="2981325"/>
              <a:ext cx="162000" cy="162000"/>
            </a:xfrm>
            <a:custGeom>
              <a:rect b="b" l="l" r="r" t="t"/>
              <a:pathLst>
                <a:path extrusionOk="0" fill="none" h="6480" w="6480">
                  <a:moveTo>
                    <a:pt x="1" y="1"/>
                  </a:moveTo>
                  <a:lnTo>
                    <a:pt x="6480" y="647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001325" y="3039450"/>
              <a:ext cx="38125" cy="44800"/>
            </a:xfrm>
            <a:custGeom>
              <a:rect b="b" l="l" r="r" t="t"/>
              <a:pathLst>
                <a:path extrusionOk="0" fill="none" h="1792" w="1525">
                  <a:moveTo>
                    <a:pt x="0" y="1"/>
                  </a:moveTo>
                  <a:lnTo>
                    <a:pt x="0" y="877"/>
                  </a:lnTo>
                  <a:lnTo>
                    <a:pt x="0" y="877"/>
                  </a:lnTo>
                  <a:lnTo>
                    <a:pt x="38" y="1106"/>
                  </a:lnTo>
                  <a:lnTo>
                    <a:pt x="115" y="1296"/>
                  </a:lnTo>
                  <a:lnTo>
                    <a:pt x="229" y="1487"/>
                  </a:lnTo>
                  <a:lnTo>
                    <a:pt x="420" y="1639"/>
                  </a:lnTo>
                  <a:lnTo>
                    <a:pt x="420" y="1639"/>
                  </a:lnTo>
                  <a:lnTo>
                    <a:pt x="572" y="1715"/>
                  </a:lnTo>
                  <a:lnTo>
                    <a:pt x="686" y="1754"/>
                  </a:lnTo>
                  <a:lnTo>
                    <a:pt x="839" y="1792"/>
                  </a:lnTo>
                  <a:lnTo>
                    <a:pt x="991" y="1792"/>
                  </a:lnTo>
                  <a:lnTo>
                    <a:pt x="1144" y="1754"/>
                  </a:lnTo>
                  <a:lnTo>
                    <a:pt x="1296" y="1677"/>
                  </a:lnTo>
                  <a:lnTo>
                    <a:pt x="1410" y="1601"/>
                  </a:lnTo>
                  <a:lnTo>
                    <a:pt x="1525" y="152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002275" y="2981325"/>
              <a:ext cx="43850" cy="58150"/>
            </a:xfrm>
            <a:custGeom>
              <a:rect b="b" l="l" r="r" t="t"/>
              <a:pathLst>
                <a:path extrusionOk="0" fill="none" h="2326" w="1754">
                  <a:moveTo>
                    <a:pt x="1754" y="2326"/>
                  </a:moveTo>
                  <a:lnTo>
                    <a:pt x="1754" y="915"/>
                  </a:lnTo>
                  <a:lnTo>
                    <a:pt x="1754" y="915"/>
                  </a:lnTo>
                  <a:lnTo>
                    <a:pt x="1715" y="611"/>
                  </a:lnTo>
                  <a:lnTo>
                    <a:pt x="1601" y="382"/>
                  </a:lnTo>
                  <a:lnTo>
                    <a:pt x="1411" y="153"/>
                  </a:lnTo>
                  <a:lnTo>
                    <a:pt x="1296" y="77"/>
                  </a:lnTo>
                  <a:lnTo>
                    <a:pt x="1144" y="39"/>
                  </a:lnTo>
                  <a:lnTo>
                    <a:pt x="1144" y="39"/>
                  </a:lnTo>
                  <a:lnTo>
                    <a:pt x="953" y="1"/>
                  </a:lnTo>
                  <a:lnTo>
                    <a:pt x="763" y="1"/>
                  </a:lnTo>
                  <a:lnTo>
                    <a:pt x="572" y="39"/>
                  </a:lnTo>
                  <a:lnTo>
                    <a:pt x="420" y="115"/>
                  </a:lnTo>
                  <a:lnTo>
                    <a:pt x="267" y="229"/>
                  </a:lnTo>
                  <a:lnTo>
                    <a:pt x="153" y="344"/>
                  </a:lnTo>
                  <a:lnTo>
                    <a:pt x="39" y="496"/>
                  </a:lnTo>
                  <a:lnTo>
                    <a:pt x="0" y="68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971775" y="3047075"/>
              <a:ext cx="88650" cy="66725"/>
            </a:xfrm>
            <a:custGeom>
              <a:rect b="b" l="l" r="r" t="t"/>
              <a:pathLst>
                <a:path extrusionOk="0" fill="none" h="2669" w="3546">
                  <a:moveTo>
                    <a:pt x="3545" y="2058"/>
                  </a:moveTo>
                  <a:lnTo>
                    <a:pt x="3545" y="2058"/>
                  </a:lnTo>
                  <a:lnTo>
                    <a:pt x="3240" y="2325"/>
                  </a:lnTo>
                  <a:lnTo>
                    <a:pt x="2859" y="2516"/>
                  </a:lnTo>
                  <a:lnTo>
                    <a:pt x="2478" y="2630"/>
                  </a:lnTo>
                  <a:lnTo>
                    <a:pt x="2097" y="2668"/>
                  </a:lnTo>
                  <a:lnTo>
                    <a:pt x="1716" y="2630"/>
                  </a:lnTo>
                  <a:lnTo>
                    <a:pt x="1335" y="2516"/>
                  </a:lnTo>
                  <a:lnTo>
                    <a:pt x="954" y="2325"/>
                  </a:lnTo>
                  <a:lnTo>
                    <a:pt x="649" y="2096"/>
                  </a:lnTo>
                  <a:lnTo>
                    <a:pt x="649" y="2096"/>
                  </a:lnTo>
                  <a:lnTo>
                    <a:pt x="382" y="1753"/>
                  </a:lnTo>
                  <a:lnTo>
                    <a:pt x="192" y="1410"/>
                  </a:lnTo>
                  <a:lnTo>
                    <a:pt x="39" y="991"/>
                  </a:lnTo>
                  <a:lnTo>
                    <a:pt x="1" y="610"/>
                  </a:ln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6074675" y="3047075"/>
              <a:ext cx="975" cy="23850"/>
            </a:xfrm>
            <a:custGeom>
              <a:rect b="b" l="l" r="r" t="t"/>
              <a:pathLst>
                <a:path extrusionOk="0" fill="none" h="954" w="39">
                  <a:moveTo>
                    <a:pt x="39" y="0"/>
                  </a:moveTo>
                  <a:lnTo>
                    <a:pt x="39" y="610"/>
                  </a:lnTo>
                  <a:lnTo>
                    <a:pt x="39" y="610"/>
                  </a:lnTo>
                  <a:lnTo>
                    <a:pt x="1" y="95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024200" y="3113775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0"/>
                  </a:moveTo>
                  <a:lnTo>
                    <a:pt x="0" y="118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5994650" y="3143300"/>
              <a:ext cx="58150" cy="25"/>
            </a:xfrm>
            <a:custGeom>
              <a:rect b="b" l="l" r="r" t="t"/>
              <a:pathLst>
                <a:path extrusionOk="0" fill="none" h="1" w="2326">
                  <a:moveTo>
                    <a:pt x="1" y="0"/>
                  </a:moveTo>
                  <a:lnTo>
                    <a:pt x="2325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6581544" y="3214317"/>
            <a:ext cx="205392" cy="144438"/>
            <a:chOff x="5951775" y="3433900"/>
            <a:chExt cx="147700" cy="103875"/>
          </a:xfrm>
        </p:grpSpPr>
        <p:sp>
          <p:nvSpPr>
            <p:cNvPr id="490" name="Google Shape;490;p34"/>
            <p:cNvSpPr/>
            <p:nvPr/>
          </p:nvSpPr>
          <p:spPr>
            <a:xfrm>
              <a:off x="6010850" y="3471050"/>
              <a:ext cx="29550" cy="29550"/>
            </a:xfrm>
            <a:custGeom>
              <a:rect b="b" l="l" r="r" t="t"/>
              <a:pathLst>
                <a:path extrusionOk="0" fill="none" h="1182" w="1182">
                  <a:moveTo>
                    <a:pt x="610" y="0"/>
                  </a:moveTo>
                  <a:lnTo>
                    <a:pt x="610" y="0"/>
                  </a:lnTo>
                  <a:lnTo>
                    <a:pt x="725" y="0"/>
                  </a:lnTo>
                  <a:lnTo>
                    <a:pt x="839" y="38"/>
                  </a:lnTo>
                  <a:lnTo>
                    <a:pt x="1029" y="191"/>
                  </a:lnTo>
                  <a:lnTo>
                    <a:pt x="1144" y="381"/>
                  </a:lnTo>
                  <a:lnTo>
                    <a:pt x="1182" y="458"/>
                  </a:lnTo>
                  <a:lnTo>
                    <a:pt x="1182" y="610"/>
                  </a:lnTo>
                  <a:lnTo>
                    <a:pt x="1182" y="610"/>
                  </a:lnTo>
                  <a:lnTo>
                    <a:pt x="1182" y="724"/>
                  </a:lnTo>
                  <a:lnTo>
                    <a:pt x="1144" y="839"/>
                  </a:lnTo>
                  <a:lnTo>
                    <a:pt x="1029" y="991"/>
                  </a:lnTo>
                  <a:lnTo>
                    <a:pt x="839" y="1144"/>
                  </a:lnTo>
                  <a:lnTo>
                    <a:pt x="725" y="1182"/>
                  </a:lnTo>
                  <a:lnTo>
                    <a:pt x="610" y="1182"/>
                  </a:lnTo>
                  <a:lnTo>
                    <a:pt x="610" y="1182"/>
                  </a:lnTo>
                  <a:lnTo>
                    <a:pt x="496" y="1182"/>
                  </a:lnTo>
                  <a:lnTo>
                    <a:pt x="382" y="1144"/>
                  </a:lnTo>
                  <a:lnTo>
                    <a:pt x="191" y="991"/>
                  </a:lnTo>
                  <a:lnTo>
                    <a:pt x="77" y="839"/>
                  </a:lnTo>
                  <a:lnTo>
                    <a:pt x="39" y="724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39" y="458"/>
                  </a:lnTo>
                  <a:lnTo>
                    <a:pt x="77" y="381"/>
                  </a:lnTo>
                  <a:lnTo>
                    <a:pt x="191" y="191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6057525" y="3454850"/>
              <a:ext cx="12425" cy="61950"/>
            </a:xfrm>
            <a:custGeom>
              <a:rect b="b" l="l" r="r" t="t"/>
              <a:pathLst>
                <a:path extrusionOk="0" fill="none" h="2478" w="497">
                  <a:moveTo>
                    <a:pt x="1" y="0"/>
                  </a:moveTo>
                  <a:lnTo>
                    <a:pt x="1" y="0"/>
                  </a:lnTo>
                  <a:lnTo>
                    <a:pt x="191" y="267"/>
                  </a:lnTo>
                  <a:lnTo>
                    <a:pt x="382" y="572"/>
                  </a:lnTo>
                  <a:lnTo>
                    <a:pt x="458" y="915"/>
                  </a:lnTo>
                  <a:lnTo>
                    <a:pt x="496" y="1258"/>
                  </a:lnTo>
                  <a:lnTo>
                    <a:pt x="458" y="1563"/>
                  </a:lnTo>
                  <a:lnTo>
                    <a:pt x="382" y="1906"/>
                  </a:lnTo>
                  <a:lnTo>
                    <a:pt x="191" y="2211"/>
                  </a:lnTo>
                  <a:lnTo>
                    <a:pt x="1" y="2478"/>
                  </a:lnTo>
                  <a:lnTo>
                    <a:pt x="1" y="2478"/>
                  </a:lnTo>
                  <a:lnTo>
                    <a:pt x="1" y="247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5981325" y="3454850"/>
              <a:ext cx="13350" cy="61950"/>
            </a:xfrm>
            <a:custGeom>
              <a:rect b="b" l="l" r="r" t="t"/>
              <a:pathLst>
                <a:path extrusionOk="0" fill="none" h="2478" w="534">
                  <a:moveTo>
                    <a:pt x="534" y="2478"/>
                  </a:moveTo>
                  <a:lnTo>
                    <a:pt x="534" y="2478"/>
                  </a:lnTo>
                  <a:lnTo>
                    <a:pt x="305" y="2211"/>
                  </a:lnTo>
                  <a:lnTo>
                    <a:pt x="153" y="1906"/>
                  </a:lnTo>
                  <a:lnTo>
                    <a:pt x="38" y="1563"/>
                  </a:lnTo>
                  <a:lnTo>
                    <a:pt x="0" y="1258"/>
                  </a:lnTo>
                  <a:lnTo>
                    <a:pt x="38" y="915"/>
                  </a:lnTo>
                  <a:lnTo>
                    <a:pt x="153" y="572"/>
                  </a:lnTo>
                  <a:lnTo>
                    <a:pt x="305" y="2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6077550" y="3433900"/>
              <a:ext cx="21925" cy="103875"/>
            </a:xfrm>
            <a:custGeom>
              <a:rect b="b" l="l" r="r" t="t"/>
              <a:pathLst>
                <a:path extrusionOk="0" fill="none" h="4155" w="877">
                  <a:moveTo>
                    <a:pt x="0" y="0"/>
                  </a:moveTo>
                  <a:lnTo>
                    <a:pt x="0" y="0"/>
                  </a:lnTo>
                  <a:lnTo>
                    <a:pt x="229" y="229"/>
                  </a:lnTo>
                  <a:lnTo>
                    <a:pt x="381" y="457"/>
                  </a:lnTo>
                  <a:lnTo>
                    <a:pt x="534" y="724"/>
                  </a:lnTo>
                  <a:lnTo>
                    <a:pt x="648" y="953"/>
                  </a:lnTo>
                  <a:lnTo>
                    <a:pt x="762" y="1258"/>
                  </a:lnTo>
                  <a:lnTo>
                    <a:pt x="839" y="1524"/>
                  </a:lnTo>
                  <a:lnTo>
                    <a:pt x="877" y="1791"/>
                  </a:lnTo>
                  <a:lnTo>
                    <a:pt x="877" y="2096"/>
                  </a:lnTo>
                  <a:lnTo>
                    <a:pt x="877" y="2363"/>
                  </a:lnTo>
                  <a:lnTo>
                    <a:pt x="839" y="2630"/>
                  </a:lnTo>
                  <a:lnTo>
                    <a:pt x="762" y="2935"/>
                  </a:lnTo>
                  <a:lnTo>
                    <a:pt x="648" y="3201"/>
                  </a:lnTo>
                  <a:lnTo>
                    <a:pt x="534" y="3430"/>
                  </a:lnTo>
                  <a:lnTo>
                    <a:pt x="381" y="3697"/>
                  </a:lnTo>
                  <a:lnTo>
                    <a:pt x="229" y="3925"/>
                  </a:lnTo>
                  <a:lnTo>
                    <a:pt x="0" y="415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5951775" y="3433900"/>
              <a:ext cx="21950" cy="103875"/>
            </a:xfrm>
            <a:custGeom>
              <a:rect b="b" l="l" r="r" t="t"/>
              <a:pathLst>
                <a:path extrusionOk="0" fill="none" h="4155" w="878">
                  <a:moveTo>
                    <a:pt x="877" y="4154"/>
                  </a:moveTo>
                  <a:lnTo>
                    <a:pt x="877" y="4154"/>
                  </a:lnTo>
                  <a:lnTo>
                    <a:pt x="687" y="3925"/>
                  </a:lnTo>
                  <a:lnTo>
                    <a:pt x="496" y="3697"/>
                  </a:lnTo>
                  <a:lnTo>
                    <a:pt x="344" y="3430"/>
                  </a:lnTo>
                  <a:lnTo>
                    <a:pt x="229" y="3201"/>
                  </a:lnTo>
                  <a:lnTo>
                    <a:pt x="153" y="2935"/>
                  </a:lnTo>
                  <a:lnTo>
                    <a:pt x="77" y="2630"/>
                  </a:lnTo>
                  <a:lnTo>
                    <a:pt x="39" y="2363"/>
                  </a:lnTo>
                  <a:lnTo>
                    <a:pt x="1" y="2096"/>
                  </a:lnTo>
                  <a:lnTo>
                    <a:pt x="39" y="1791"/>
                  </a:lnTo>
                  <a:lnTo>
                    <a:pt x="77" y="1524"/>
                  </a:lnTo>
                  <a:lnTo>
                    <a:pt x="153" y="1258"/>
                  </a:lnTo>
                  <a:lnTo>
                    <a:pt x="229" y="953"/>
                  </a:lnTo>
                  <a:lnTo>
                    <a:pt x="344" y="724"/>
                  </a:lnTo>
                  <a:lnTo>
                    <a:pt x="496" y="457"/>
                  </a:lnTo>
                  <a:lnTo>
                    <a:pt x="687" y="229"/>
                  </a:lnTo>
                  <a:lnTo>
                    <a:pt x="877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4"/>
          <p:cNvGrpSpPr/>
          <p:nvPr/>
        </p:nvGrpSpPr>
        <p:grpSpPr>
          <a:xfrm>
            <a:off x="6602751" y="3667407"/>
            <a:ext cx="164334" cy="205377"/>
            <a:chOff x="5967025" y="3835950"/>
            <a:chExt cx="118175" cy="147700"/>
          </a:xfrm>
        </p:grpSpPr>
        <p:sp>
          <p:nvSpPr>
            <p:cNvPr id="496" name="Google Shape;496;p34"/>
            <p:cNvSpPr/>
            <p:nvPr/>
          </p:nvSpPr>
          <p:spPr>
            <a:xfrm>
              <a:off x="5967025" y="3835950"/>
              <a:ext cx="118175" cy="147700"/>
            </a:xfrm>
            <a:custGeom>
              <a:rect b="b" l="l" r="r" t="t"/>
              <a:pathLst>
                <a:path extrusionOk="0" fill="none" h="5908" w="4727">
                  <a:moveTo>
                    <a:pt x="572" y="0"/>
                  </a:moveTo>
                  <a:lnTo>
                    <a:pt x="4116" y="0"/>
                  </a:lnTo>
                  <a:lnTo>
                    <a:pt x="4116" y="0"/>
                  </a:lnTo>
                  <a:lnTo>
                    <a:pt x="4231" y="0"/>
                  </a:lnTo>
                  <a:lnTo>
                    <a:pt x="4345" y="39"/>
                  </a:lnTo>
                  <a:lnTo>
                    <a:pt x="4536" y="191"/>
                  </a:lnTo>
                  <a:lnTo>
                    <a:pt x="4650" y="382"/>
                  </a:lnTo>
                  <a:lnTo>
                    <a:pt x="4688" y="458"/>
                  </a:lnTo>
                  <a:lnTo>
                    <a:pt x="4726" y="610"/>
                  </a:lnTo>
                  <a:lnTo>
                    <a:pt x="4726" y="5298"/>
                  </a:lnTo>
                  <a:lnTo>
                    <a:pt x="4726" y="5298"/>
                  </a:lnTo>
                  <a:lnTo>
                    <a:pt x="4688" y="5412"/>
                  </a:lnTo>
                  <a:lnTo>
                    <a:pt x="4650" y="5526"/>
                  </a:lnTo>
                  <a:lnTo>
                    <a:pt x="4536" y="5717"/>
                  </a:lnTo>
                  <a:lnTo>
                    <a:pt x="4345" y="5831"/>
                  </a:lnTo>
                  <a:lnTo>
                    <a:pt x="4231" y="5869"/>
                  </a:lnTo>
                  <a:lnTo>
                    <a:pt x="4116" y="5907"/>
                  </a:lnTo>
                  <a:lnTo>
                    <a:pt x="572" y="5907"/>
                  </a:lnTo>
                  <a:lnTo>
                    <a:pt x="572" y="5907"/>
                  </a:lnTo>
                  <a:lnTo>
                    <a:pt x="458" y="5869"/>
                  </a:lnTo>
                  <a:lnTo>
                    <a:pt x="343" y="5831"/>
                  </a:lnTo>
                  <a:lnTo>
                    <a:pt x="153" y="5717"/>
                  </a:lnTo>
                  <a:lnTo>
                    <a:pt x="39" y="5526"/>
                  </a:lnTo>
                  <a:lnTo>
                    <a:pt x="0" y="5412"/>
                  </a:lnTo>
                  <a:lnTo>
                    <a:pt x="0" y="529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458"/>
                  </a:lnTo>
                  <a:lnTo>
                    <a:pt x="39" y="382"/>
                  </a:lnTo>
                  <a:lnTo>
                    <a:pt x="153" y="191"/>
                  </a:lnTo>
                  <a:lnTo>
                    <a:pt x="343" y="39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5992750" y="3893125"/>
              <a:ext cx="59100" cy="58125"/>
            </a:xfrm>
            <a:custGeom>
              <a:rect b="b" l="l" r="r" t="t"/>
              <a:pathLst>
                <a:path extrusionOk="0" fill="none" h="2325" w="2364">
                  <a:moveTo>
                    <a:pt x="1182" y="0"/>
                  </a:moveTo>
                  <a:lnTo>
                    <a:pt x="1182" y="0"/>
                  </a:lnTo>
                  <a:lnTo>
                    <a:pt x="1449" y="0"/>
                  </a:lnTo>
                  <a:lnTo>
                    <a:pt x="1639" y="76"/>
                  </a:lnTo>
                  <a:lnTo>
                    <a:pt x="1868" y="191"/>
                  </a:lnTo>
                  <a:lnTo>
                    <a:pt x="2020" y="343"/>
                  </a:lnTo>
                  <a:lnTo>
                    <a:pt x="2173" y="495"/>
                  </a:lnTo>
                  <a:lnTo>
                    <a:pt x="2287" y="686"/>
                  </a:lnTo>
                  <a:lnTo>
                    <a:pt x="2363" y="915"/>
                  </a:lnTo>
                  <a:lnTo>
                    <a:pt x="2363" y="1143"/>
                  </a:lnTo>
                  <a:lnTo>
                    <a:pt x="2363" y="1143"/>
                  </a:lnTo>
                  <a:lnTo>
                    <a:pt x="2363" y="1410"/>
                  </a:lnTo>
                  <a:lnTo>
                    <a:pt x="2287" y="1601"/>
                  </a:lnTo>
                  <a:lnTo>
                    <a:pt x="2173" y="1829"/>
                  </a:lnTo>
                  <a:lnTo>
                    <a:pt x="2020" y="1982"/>
                  </a:lnTo>
                  <a:lnTo>
                    <a:pt x="1868" y="2134"/>
                  </a:lnTo>
                  <a:lnTo>
                    <a:pt x="1639" y="2249"/>
                  </a:lnTo>
                  <a:lnTo>
                    <a:pt x="1449" y="2325"/>
                  </a:lnTo>
                  <a:lnTo>
                    <a:pt x="1182" y="2325"/>
                  </a:lnTo>
                  <a:lnTo>
                    <a:pt x="1182" y="2325"/>
                  </a:lnTo>
                  <a:lnTo>
                    <a:pt x="953" y="2325"/>
                  </a:lnTo>
                  <a:lnTo>
                    <a:pt x="724" y="2249"/>
                  </a:lnTo>
                  <a:lnTo>
                    <a:pt x="534" y="2134"/>
                  </a:lnTo>
                  <a:lnTo>
                    <a:pt x="343" y="1982"/>
                  </a:lnTo>
                  <a:lnTo>
                    <a:pt x="229" y="1829"/>
                  </a:lnTo>
                  <a:lnTo>
                    <a:pt x="115" y="1601"/>
                  </a:lnTo>
                  <a:lnTo>
                    <a:pt x="39" y="1410"/>
                  </a:lnTo>
                  <a:lnTo>
                    <a:pt x="0" y="1143"/>
                  </a:lnTo>
                  <a:lnTo>
                    <a:pt x="0" y="1143"/>
                  </a:lnTo>
                  <a:lnTo>
                    <a:pt x="39" y="915"/>
                  </a:lnTo>
                  <a:lnTo>
                    <a:pt x="115" y="686"/>
                  </a:lnTo>
                  <a:lnTo>
                    <a:pt x="229" y="495"/>
                  </a:lnTo>
                  <a:lnTo>
                    <a:pt x="343" y="343"/>
                  </a:lnTo>
                  <a:lnTo>
                    <a:pt x="534" y="191"/>
                  </a:lnTo>
                  <a:lnTo>
                    <a:pt x="724" y="76"/>
                  </a:lnTo>
                  <a:lnTo>
                    <a:pt x="953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6022275" y="38635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34"/>
          <p:cNvSpPr/>
          <p:nvPr/>
        </p:nvSpPr>
        <p:spPr>
          <a:xfrm>
            <a:off x="6572090" y="4161820"/>
            <a:ext cx="225277" cy="184172"/>
          </a:xfrm>
          <a:custGeom>
            <a:rect b="b" l="l" r="r" t="t"/>
            <a:pathLst>
              <a:path extrusionOk="0" fill="none" h="5298" w="6480">
                <a:moveTo>
                  <a:pt x="6480" y="0"/>
                </a:moveTo>
                <a:lnTo>
                  <a:pt x="6480" y="0"/>
                </a:lnTo>
                <a:lnTo>
                  <a:pt x="6022" y="267"/>
                </a:lnTo>
                <a:lnTo>
                  <a:pt x="5527" y="458"/>
                </a:lnTo>
                <a:lnTo>
                  <a:pt x="5527" y="458"/>
                </a:lnTo>
                <a:lnTo>
                  <a:pt x="5336" y="267"/>
                </a:lnTo>
                <a:lnTo>
                  <a:pt x="5146" y="153"/>
                </a:lnTo>
                <a:lnTo>
                  <a:pt x="4879" y="38"/>
                </a:lnTo>
                <a:lnTo>
                  <a:pt x="4650" y="0"/>
                </a:lnTo>
                <a:lnTo>
                  <a:pt x="4384" y="0"/>
                </a:lnTo>
                <a:lnTo>
                  <a:pt x="4155" y="76"/>
                </a:lnTo>
                <a:lnTo>
                  <a:pt x="3888" y="153"/>
                </a:lnTo>
                <a:lnTo>
                  <a:pt x="3698" y="343"/>
                </a:lnTo>
                <a:lnTo>
                  <a:pt x="3698" y="343"/>
                </a:lnTo>
                <a:lnTo>
                  <a:pt x="3507" y="534"/>
                </a:lnTo>
                <a:lnTo>
                  <a:pt x="3355" y="762"/>
                </a:lnTo>
                <a:lnTo>
                  <a:pt x="3240" y="1067"/>
                </a:lnTo>
                <a:lnTo>
                  <a:pt x="3240" y="1334"/>
                </a:lnTo>
                <a:lnTo>
                  <a:pt x="3240" y="1639"/>
                </a:lnTo>
                <a:lnTo>
                  <a:pt x="3240" y="1639"/>
                </a:lnTo>
                <a:lnTo>
                  <a:pt x="2821" y="1601"/>
                </a:lnTo>
                <a:lnTo>
                  <a:pt x="2440" y="1563"/>
                </a:lnTo>
                <a:lnTo>
                  <a:pt x="2097" y="1448"/>
                </a:lnTo>
                <a:lnTo>
                  <a:pt x="1754" y="1296"/>
                </a:lnTo>
                <a:lnTo>
                  <a:pt x="1411" y="1105"/>
                </a:lnTo>
                <a:lnTo>
                  <a:pt x="1106" y="877"/>
                </a:lnTo>
                <a:lnTo>
                  <a:pt x="839" y="610"/>
                </a:lnTo>
                <a:lnTo>
                  <a:pt x="573" y="305"/>
                </a:lnTo>
                <a:lnTo>
                  <a:pt x="573" y="305"/>
                </a:lnTo>
                <a:lnTo>
                  <a:pt x="534" y="419"/>
                </a:lnTo>
                <a:lnTo>
                  <a:pt x="420" y="724"/>
                </a:lnTo>
                <a:lnTo>
                  <a:pt x="344" y="1182"/>
                </a:lnTo>
                <a:lnTo>
                  <a:pt x="306" y="1487"/>
                </a:lnTo>
                <a:lnTo>
                  <a:pt x="306" y="1753"/>
                </a:lnTo>
                <a:lnTo>
                  <a:pt x="344" y="2096"/>
                </a:lnTo>
                <a:lnTo>
                  <a:pt x="420" y="2401"/>
                </a:lnTo>
                <a:lnTo>
                  <a:pt x="534" y="2706"/>
                </a:lnTo>
                <a:lnTo>
                  <a:pt x="687" y="3049"/>
                </a:lnTo>
                <a:lnTo>
                  <a:pt x="916" y="3354"/>
                </a:lnTo>
                <a:lnTo>
                  <a:pt x="1220" y="3621"/>
                </a:lnTo>
                <a:lnTo>
                  <a:pt x="1602" y="3887"/>
                </a:lnTo>
                <a:lnTo>
                  <a:pt x="2059" y="4116"/>
                </a:lnTo>
                <a:lnTo>
                  <a:pt x="2059" y="4116"/>
                </a:lnTo>
                <a:lnTo>
                  <a:pt x="1563" y="4383"/>
                </a:lnTo>
                <a:lnTo>
                  <a:pt x="1068" y="4573"/>
                </a:lnTo>
                <a:lnTo>
                  <a:pt x="534" y="4688"/>
                </a:lnTo>
                <a:lnTo>
                  <a:pt x="1" y="4726"/>
                </a:lnTo>
                <a:lnTo>
                  <a:pt x="1" y="4726"/>
                </a:lnTo>
                <a:lnTo>
                  <a:pt x="496" y="4955"/>
                </a:lnTo>
                <a:lnTo>
                  <a:pt x="992" y="5145"/>
                </a:lnTo>
                <a:lnTo>
                  <a:pt x="1525" y="5221"/>
                </a:lnTo>
                <a:lnTo>
                  <a:pt x="2021" y="5298"/>
                </a:lnTo>
                <a:lnTo>
                  <a:pt x="2516" y="5259"/>
                </a:lnTo>
                <a:lnTo>
                  <a:pt x="3012" y="5183"/>
                </a:lnTo>
                <a:lnTo>
                  <a:pt x="3469" y="5031"/>
                </a:lnTo>
                <a:lnTo>
                  <a:pt x="3926" y="4840"/>
                </a:lnTo>
                <a:lnTo>
                  <a:pt x="4345" y="4573"/>
                </a:lnTo>
                <a:lnTo>
                  <a:pt x="4727" y="4269"/>
                </a:lnTo>
                <a:lnTo>
                  <a:pt x="5031" y="3926"/>
                </a:lnTo>
                <a:lnTo>
                  <a:pt x="5336" y="3506"/>
                </a:lnTo>
                <a:lnTo>
                  <a:pt x="5565" y="3011"/>
                </a:lnTo>
                <a:lnTo>
                  <a:pt x="5756" y="2516"/>
                </a:lnTo>
                <a:lnTo>
                  <a:pt x="5832" y="1944"/>
                </a:lnTo>
                <a:lnTo>
                  <a:pt x="5870" y="1334"/>
                </a:lnTo>
                <a:lnTo>
                  <a:pt x="5870" y="1334"/>
                </a:lnTo>
                <a:lnTo>
                  <a:pt x="5870" y="1067"/>
                </a:lnTo>
                <a:lnTo>
                  <a:pt x="5870" y="1067"/>
                </a:lnTo>
                <a:lnTo>
                  <a:pt x="6060" y="839"/>
                </a:lnTo>
                <a:lnTo>
                  <a:pt x="6251" y="572"/>
                </a:lnTo>
                <a:lnTo>
                  <a:pt x="6365" y="305"/>
                </a:lnTo>
                <a:lnTo>
                  <a:pt x="6480" y="0"/>
                </a:lnTo>
                <a:lnTo>
                  <a:pt x="6480" y="0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34"/>
          <p:cNvGrpSpPr/>
          <p:nvPr/>
        </p:nvGrpSpPr>
        <p:grpSpPr>
          <a:xfrm>
            <a:off x="7154036" y="303574"/>
            <a:ext cx="204036" cy="205377"/>
            <a:chOff x="6586325" y="883375"/>
            <a:chExt cx="146725" cy="147700"/>
          </a:xfrm>
        </p:grpSpPr>
        <p:sp>
          <p:nvSpPr>
            <p:cNvPr id="501" name="Google Shape;501;p34"/>
            <p:cNvSpPr/>
            <p:nvPr/>
          </p:nvSpPr>
          <p:spPr>
            <a:xfrm>
              <a:off x="6586325" y="883375"/>
              <a:ext cx="146725" cy="110550"/>
            </a:xfrm>
            <a:custGeom>
              <a:rect b="b" l="l" r="r" t="t"/>
              <a:pathLst>
                <a:path extrusionOk="0" fill="none" h="4422" w="5869">
                  <a:moveTo>
                    <a:pt x="5869" y="4421"/>
                  </a:moveTo>
                  <a:lnTo>
                    <a:pt x="0" y="4421"/>
                  </a:lnTo>
                  <a:lnTo>
                    <a:pt x="0" y="4421"/>
                  </a:lnTo>
                  <a:lnTo>
                    <a:pt x="152" y="4421"/>
                  </a:lnTo>
                  <a:lnTo>
                    <a:pt x="343" y="4345"/>
                  </a:lnTo>
                  <a:lnTo>
                    <a:pt x="495" y="4269"/>
                  </a:lnTo>
                  <a:lnTo>
                    <a:pt x="610" y="4193"/>
                  </a:lnTo>
                  <a:lnTo>
                    <a:pt x="724" y="4040"/>
                  </a:lnTo>
                  <a:lnTo>
                    <a:pt x="800" y="3888"/>
                  </a:lnTo>
                  <a:lnTo>
                    <a:pt x="838" y="3735"/>
                  </a:lnTo>
                  <a:lnTo>
                    <a:pt x="877" y="3545"/>
                  </a:lnTo>
                  <a:lnTo>
                    <a:pt x="877" y="2173"/>
                  </a:lnTo>
                  <a:lnTo>
                    <a:pt x="877" y="2173"/>
                  </a:lnTo>
                  <a:lnTo>
                    <a:pt x="915" y="1754"/>
                  </a:lnTo>
                  <a:lnTo>
                    <a:pt x="991" y="1411"/>
                  </a:lnTo>
                  <a:lnTo>
                    <a:pt x="1143" y="1068"/>
                  </a:lnTo>
                  <a:lnTo>
                    <a:pt x="1372" y="763"/>
                  </a:lnTo>
                  <a:lnTo>
                    <a:pt x="1639" y="496"/>
                  </a:lnTo>
                  <a:lnTo>
                    <a:pt x="1944" y="267"/>
                  </a:lnTo>
                  <a:lnTo>
                    <a:pt x="2287" y="115"/>
                  </a:lnTo>
                  <a:lnTo>
                    <a:pt x="2668" y="39"/>
                  </a:lnTo>
                  <a:lnTo>
                    <a:pt x="2668" y="39"/>
                  </a:lnTo>
                  <a:lnTo>
                    <a:pt x="2896" y="1"/>
                  </a:lnTo>
                  <a:lnTo>
                    <a:pt x="3125" y="39"/>
                  </a:lnTo>
                  <a:lnTo>
                    <a:pt x="3354" y="77"/>
                  </a:lnTo>
                  <a:lnTo>
                    <a:pt x="3544" y="115"/>
                  </a:lnTo>
                  <a:lnTo>
                    <a:pt x="3773" y="191"/>
                  </a:lnTo>
                  <a:lnTo>
                    <a:pt x="3963" y="306"/>
                  </a:lnTo>
                  <a:lnTo>
                    <a:pt x="4306" y="534"/>
                  </a:lnTo>
                  <a:lnTo>
                    <a:pt x="4573" y="839"/>
                  </a:lnTo>
                  <a:lnTo>
                    <a:pt x="4802" y="1220"/>
                  </a:lnTo>
                  <a:lnTo>
                    <a:pt x="4878" y="1411"/>
                  </a:lnTo>
                  <a:lnTo>
                    <a:pt x="4954" y="1639"/>
                  </a:lnTo>
                  <a:lnTo>
                    <a:pt x="4992" y="1868"/>
                  </a:lnTo>
                  <a:lnTo>
                    <a:pt x="4992" y="2059"/>
                  </a:lnTo>
                  <a:lnTo>
                    <a:pt x="4992" y="3545"/>
                  </a:lnTo>
                  <a:lnTo>
                    <a:pt x="4992" y="3545"/>
                  </a:lnTo>
                  <a:lnTo>
                    <a:pt x="4992" y="3735"/>
                  </a:lnTo>
                  <a:lnTo>
                    <a:pt x="5069" y="3888"/>
                  </a:lnTo>
                  <a:lnTo>
                    <a:pt x="5145" y="4040"/>
                  </a:lnTo>
                  <a:lnTo>
                    <a:pt x="5259" y="4193"/>
                  </a:lnTo>
                  <a:lnTo>
                    <a:pt x="5374" y="4269"/>
                  </a:lnTo>
                  <a:lnTo>
                    <a:pt x="5526" y="4345"/>
                  </a:lnTo>
                  <a:lnTo>
                    <a:pt x="5678" y="4421"/>
                  </a:lnTo>
                  <a:lnTo>
                    <a:pt x="5869" y="4421"/>
                  </a:lnTo>
                  <a:lnTo>
                    <a:pt x="5869" y="442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6645375" y="1023425"/>
              <a:ext cx="25750" cy="7650"/>
            </a:xfrm>
            <a:custGeom>
              <a:rect b="b" l="l" r="r" t="t"/>
              <a:pathLst>
                <a:path extrusionOk="0" fill="none" h="306" w="1030">
                  <a:moveTo>
                    <a:pt x="1030" y="1"/>
                  </a:moveTo>
                  <a:lnTo>
                    <a:pt x="1030" y="1"/>
                  </a:lnTo>
                  <a:lnTo>
                    <a:pt x="954" y="115"/>
                  </a:lnTo>
                  <a:lnTo>
                    <a:pt x="839" y="191"/>
                  </a:lnTo>
                  <a:lnTo>
                    <a:pt x="649" y="268"/>
                  </a:lnTo>
                  <a:lnTo>
                    <a:pt x="420" y="306"/>
                  </a:lnTo>
                  <a:lnTo>
                    <a:pt x="306" y="268"/>
                  </a:lnTo>
                  <a:lnTo>
                    <a:pt x="191" y="229"/>
                  </a:lnTo>
                  <a:lnTo>
                    <a:pt x="191" y="229"/>
                  </a:lnTo>
                  <a:lnTo>
                    <a:pt x="77" y="115"/>
                  </a:ln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4"/>
          <p:cNvGrpSpPr/>
          <p:nvPr/>
        </p:nvGrpSpPr>
        <p:grpSpPr>
          <a:xfrm>
            <a:off x="7143433" y="777869"/>
            <a:ext cx="225242" cy="225261"/>
            <a:chOff x="6578700" y="1300675"/>
            <a:chExt cx="161975" cy="162000"/>
          </a:xfrm>
        </p:grpSpPr>
        <p:sp>
          <p:nvSpPr>
            <p:cNvPr id="504" name="Google Shape;504;p34"/>
            <p:cNvSpPr/>
            <p:nvPr/>
          </p:nvSpPr>
          <p:spPr>
            <a:xfrm>
              <a:off x="6630150" y="1433125"/>
              <a:ext cx="25" cy="14300"/>
            </a:xfrm>
            <a:custGeom>
              <a:rect b="b" l="l" r="r" t="t"/>
              <a:pathLst>
                <a:path extrusionOk="0" fill="none" h="572" w="1">
                  <a:moveTo>
                    <a:pt x="0" y="0"/>
                  </a:moveTo>
                  <a:lnTo>
                    <a:pt x="0" y="57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6630150" y="1388325"/>
              <a:ext cx="25" cy="15275"/>
            </a:xfrm>
            <a:custGeom>
              <a:rect b="b" l="l" r="r" t="t"/>
              <a:pathLst>
                <a:path extrusionOk="0" fill="none" h="611" w="1">
                  <a:moveTo>
                    <a:pt x="0" y="1"/>
                  </a:moveTo>
                  <a:lnTo>
                    <a:pt x="0" y="61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6689200" y="1433125"/>
              <a:ext cx="25" cy="14300"/>
            </a:xfrm>
            <a:custGeom>
              <a:rect b="b" l="l" r="r" t="t"/>
              <a:pathLst>
                <a:path extrusionOk="0" fill="none" h="572" w="1">
                  <a:moveTo>
                    <a:pt x="1" y="0"/>
                  </a:moveTo>
                  <a:lnTo>
                    <a:pt x="1" y="57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689200" y="1388325"/>
              <a:ext cx="25" cy="15275"/>
            </a:xfrm>
            <a:custGeom>
              <a:rect b="b" l="l" r="r" t="t"/>
              <a:pathLst>
                <a:path extrusionOk="0" fill="none" h="611" w="1">
                  <a:moveTo>
                    <a:pt x="1" y="1"/>
                  </a:moveTo>
                  <a:lnTo>
                    <a:pt x="1" y="61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6659675" y="1447400"/>
              <a:ext cx="25" cy="15275"/>
            </a:xfrm>
            <a:custGeom>
              <a:rect b="b" l="l" r="r" t="t"/>
              <a:pathLst>
                <a:path extrusionOk="0" fill="none" h="611" w="1">
                  <a:moveTo>
                    <a:pt x="1" y="1"/>
                  </a:moveTo>
                  <a:lnTo>
                    <a:pt x="1" y="61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6659675" y="1403575"/>
              <a:ext cx="25" cy="14325"/>
            </a:xfrm>
            <a:custGeom>
              <a:rect b="b" l="l" r="r" t="t"/>
              <a:pathLst>
                <a:path extrusionOk="0" fill="none" h="573" w="1">
                  <a:moveTo>
                    <a:pt x="1" y="1"/>
                  </a:moveTo>
                  <a:lnTo>
                    <a:pt x="1" y="57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6578700" y="1300675"/>
              <a:ext cx="161975" cy="114375"/>
            </a:xfrm>
            <a:custGeom>
              <a:rect b="b" l="l" r="r" t="t"/>
              <a:pathLst>
                <a:path extrusionOk="0" fill="none" h="4575" w="6479">
                  <a:moveTo>
                    <a:pt x="5602" y="4574"/>
                  </a:moveTo>
                  <a:lnTo>
                    <a:pt x="5602" y="4574"/>
                  </a:lnTo>
                  <a:lnTo>
                    <a:pt x="5793" y="4460"/>
                  </a:lnTo>
                  <a:lnTo>
                    <a:pt x="5945" y="4345"/>
                  </a:lnTo>
                  <a:lnTo>
                    <a:pt x="6098" y="4231"/>
                  </a:lnTo>
                  <a:lnTo>
                    <a:pt x="6212" y="4040"/>
                  </a:lnTo>
                  <a:lnTo>
                    <a:pt x="6326" y="3888"/>
                  </a:lnTo>
                  <a:lnTo>
                    <a:pt x="6403" y="3697"/>
                  </a:lnTo>
                  <a:lnTo>
                    <a:pt x="6441" y="3507"/>
                  </a:lnTo>
                  <a:lnTo>
                    <a:pt x="6479" y="3316"/>
                  </a:lnTo>
                  <a:lnTo>
                    <a:pt x="6479" y="3126"/>
                  </a:lnTo>
                  <a:lnTo>
                    <a:pt x="6441" y="2897"/>
                  </a:lnTo>
                  <a:lnTo>
                    <a:pt x="6365" y="2707"/>
                  </a:lnTo>
                  <a:lnTo>
                    <a:pt x="6288" y="2516"/>
                  </a:lnTo>
                  <a:lnTo>
                    <a:pt x="6174" y="2326"/>
                  </a:lnTo>
                  <a:lnTo>
                    <a:pt x="6022" y="2135"/>
                  </a:lnTo>
                  <a:lnTo>
                    <a:pt x="5831" y="1983"/>
                  </a:lnTo>
                  <a:lnTo>
                    <a:pt x="5602" y="1830"/>
                  </a:lnTo>
                  <a:lnTo>
                    <a:pt x="5602" y="1830"/>
                  </a:lnTo>
                  <a:lnTo>
                    <a:pt x="5450" y="1754"/>
                  </a:lnTo>
                  <a:lnTo>
                    <a:pt x="5297" y="1754"/>
                  </a:lnTo>
                  <a:lnTo>
                    <a:pt x="4611" y="1754"/>
                  </a:lnTo>
                  <a:lnTo>
                    <a:pt x="4611" y="1754"/>
                  </a:lnTo>
                  <a:lnTo>
                    <a:pt x="4535" y="1449"/>
                  </a:lnTo>
                  <a:lnTo>
                    <a:pt x="4383" y="1182"/>
                  </a:lnTo>
                  <a:lnTo>
                    <a:pt x="4230" y="915"/>
                  </a:lnTo>
                  <a:lnTo>
                    <a:pt x="4040" y="687"/>
                  </a:lnTo>
                  <a:lnTo>
                    <a:pt x="3811" y="496"/>
                  </a:lnTo>
                  <a:lnTo>
                    <a:pt x="3544" y="306"/>
                  </a:lnTo>
                  <a:lnTo>
                    <a:pt x="3316" y="191"/>
                  </a:lnTo>
                  <a:lnTo>
                    <a:pt x="3011" y="77"/>
                  </a:lnTo>
                  <a:lnTo>
                    <a:pt x="2706" y="1"/>
                  </a:lnTo>
                  <a:lnTo>
                    <a:pt x="2439" y="1"/>
                  </a:lnTo>
                  <a:lnTo>
                    <a:pt x="2096" y="1"/>
                  </a:lnTo>
                  <a:lnTo>
                    <a:pt x="1791" y="39"/>
                  </a:lnTo>
                  <a:lnTo>
                    <a:pt x="1486" y="153"/>
                  </a:lnTo>
                  <a:lnTo>
                    <a:pt x="1182" y="306"/>
                  </a:lnTo>
                  <a:lnTo>
                    <a:pt x="877" y="496"/>
                  </a:lnTo>
                  <a:lnTo>
                    <a:pt x="610" y="725"/>
                  </a:lnTo>
                  <a:lnTo>
                    <a:pt x="610" y="725"/>
                  </a:lnTo>
                  <a:lnTo>
                    <a:pt x="419" y="915"/>
                  </a:lnTo>
                  <a:lnTo>
                    <a:pt x="419" y="915"/>
                  </a:lnTo>
                  <a:lnTo>
                    <a:pt x="305" y="1144"/>
                  </a:lnTo>
                  <a:lnTo>
                    <a:pt x="191" y="1373"/>
                  </a:lnTo>
                  <a:lnTo>
                    <a:pt x="38" y="1830"/>
                  </a:lnTo>
                  <a:lnTo>
                    <a:pt x="0" y="2287"/>
                  </a:lnTo>
                  <a:lnTo>
                    <a:pt x="38" y="2745"/>
                  </a:lnTo>
                  <a:lnTo>
                    <a:pt x="153" y="3164"/>
                  </a:lnTo>
                  <a:lnTo>
                    <a:pt x="305" y="3545"/>
                  </a:lnTo>
                  <a:lnTo>
                    <a:pt x="572" y="3888"/>
                  </a:lnTo>
                  <a:lnTo>
                    <a:pt x="877" y="419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34"/>
          <p:cNvSpPr/>
          <p:nvPr/>
        </p:nvSpPr>
        <p:spPr>
          <a:xfrm>
            <a:off x="7163093" y="1281425"/>
            <a:ext cx="184220" cy="184172"/>
          </a:xfrm>
          <a:custGeom>
            <a:rect b="b" l="l" r="r" t="t"/>
            <a:pathLst>
              <a:path extrusionOk="0" fill="none" h="5298" w="5299">
                <a:moveTo>
                  <a:pt x="3850" y="0"/>
                </a:moveTo>
                <a:lnTo>
                  <a:pt x="5298" y="1487"/>
                </a:lnTo>
                <a:lnTo>
                  <a:pt x="1487" y="5298"/>
                </a:lnTo>
                <a:lnTo>
                  <a:pt x="1" y="5298"/>
                </a:lnTo>
                <a:lnTo>
                  <a:pt x="1" y="3811"/>
                </a:lnTo>
                <a:lnTo>
                  <a:pt x="3850" y="0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4"/>
          <p:cNvSpPr/>
          <p:nvPr/>
        </p:nvSpPr>
        <p:spPr>
          <a:xfrm>
            <a:off x="7153846" y="1765025"/>
            <a:ext cx="204036" cy="184172"/>
          </a:xfrm>
          <a:custGeom>
            <a:rect b="b" l="l" r="r" t="t"/>
            <a:pathLst>
              <a:path extrusionOk="0" fill="none" h="5298" w="5869">
                <a:moveTo>
                  <a:pt x="5869" y="4688"/>
                </a:moveTo>
                <a:lnTo>
                  <a:pt x="5869" y="4688"/>
                </a:lnTo>
                <a:lnTo>
                  <a:pt x="5869" y="4840"/>
                </a:lnTo>
                <a:lnTo>
                  <a:pt x="5831" y="4917"/>
                </a:lnTo>
                <a:lnTo>
                  <a:pt x="5717" y="5107"/>
                </a:lnTo>
                <a:lnTo>
                  <a:pt x="5526" y="5260"/>
                </a:lnTo>
                <a:lnTo>
                  <a:pt x="5412" y="5298"/>
                </a:lnTo>
                <a:lnTo>
                  <a:pt x="5297" y="5298"/>
                </a:lnTo>
                <a:lnTo>
                  <a:pt x="572" y="5298"/>
                </a:lnTo>
                <a:lnTo>
                  <a:pt x="572" y="5298"/>
                </a:lnTo>
                <a:lnTo>
                  <a:pt x="457" y="5298"/>
                </a:lnTo>
                <a:lnTo>
                  <a:pt x="343" y="5260"/>
                </a:lnTo>
                <a:lnTo>
                  <a:pt x="152" y="5107"/>
                </a:lnTo>
                <a:lnTo>
                  <a:pt x="38" y="4917"/>
                </a:lnTo>
                <a:lnTo>
                  <a:pt x="0" y="4840"/>
                </a:lnTo>
                <a:lnTo>
                  <a:pt x="0" y="4688"/>
                </a:lnTo>
                <a:lnTo>
                  <a:pt x="0" y="572"/>
                </a:lnTo>
                <a:lnTo>
                  <a:pt x="0" y="572"/>
                </a:lnTo>
                <a:lnTo>
                  <a:pt x="0" y="458"/>
                </a:lnTo>
                <a:lnTo>
                  <a:pt x="38" y="343"/>
                </a:lnTo>
                <a:lnTo>
                  <a:pt x="152" y="153"/>
                </a:lnTo>
                <a:lnTo>
                  <a:pt x="343" y="38"/>
                </a:lnTo>
                <a:lnTo>
                  <a:pt x="457" y="0"/>
                </a:lnTo>
                <a:lnTo>
                  <a:pt x="572" y="0"/>
                </a:lnTo>
                <a:lnTo>
                  <a:pt x="2058" y="0"/>
                </a:lnTo>
                <a:lnTo>
                  <a:pt x="2630" y="877"/>
                </a:lnTo>
                <a:lnTo>
                  <a:pt x="5297" y="877"/>
                </a:lnTo>
                <a:lnTo>
                  <a:pt x="5297" y="877"/>
                </a:lnTo>
                <a:lnTo>
                  <a:pt x="5412" y="877"/>
                </a:lnTo>
                <a:lnTo>
                  <a:pt x="5526" y="915"/>
                </a:lnTo>
                <a:lnTo>
                  <a:pt x="5717" y="1029"/>
                </a:lnTo>
                <a:lnTo>
                  <a:pt x="5831" y="1220"/>
                </a:lnTo>
                <a:lnTo>
                  <a:pt x="5869" y="1334"/>
                </a:lnTo>
                <a:lnTo>
                  <a:pt x="5869" y="1449"/>
                </a:lnTo>
                <a:lnTo>
                  <a:pt x="5869" y="4688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34"/>
          <p:cNvGrpSpPr/>
          <p:nvPr/>
        </p:nvGrpSpPr>
        <p:grpSpPr>
          <a:xfrm>
            <a:off x="7154036" y="2227279"/>
            <a:ext cx="204036" cy="205377"/>
            <a:chOff x="6586325" y="2571650"/>
            <a:chExt cx="146725" cy="147700"/>
          </a:xfrm>
        </p:grpSpPr>
        <p:sp>
          <p:nvSpPr>
            <p:cNvPr id="514" name="Google Shape;514;p34"/>
            <p:cNvSpPr/>
            <p:nvPr/>
          </p:nvSpPr>
          <p:spPr>
            <a:xfrm>
              <a:off x="6586325" y="2571650"/>
              <a:ext cx="146725" cy="147700"/>
            </a:xfrm>
            <a:custGeom>
              <a:rect b="b" l="l" r="r" t="t"/>
              <a:pathLst>
                <a:path extrusionOk="0" fill="none" h="5908" w="5869">
                  <a:moveTo>
                    <a:pt x="1448" y="1"/>
                  </a:moveTo>
                  <a:lnTo>
                    <a:pt x="4383" y="1"/>
                  </a:lnTo>
                  <a:lnTo>
                    <a:pt x="4383" y="1"/>
                  </a:lnTo>
                  <a:lnTo>
                    <a:pt x="4688" y="39"/>
                  </a:lnTo>
                  <a:lnTo>
                    <a:pt x="4954" y="115"/>
                  </a:lnTo>
                  <a:lnTo>
                    <a:pt x="5221" y="267"/>
                  </a:lnTo>
                  <a:lnTo>
                    <a:pt x="5450" y="458"/>
                  </a:lnTo>
                  <a:lnTo>
                    <a:pt x="5602" y="648"/>
                  </a:lnTo>
                  <a:lnTo>
                    <a:pt x="5755" y="915"/>
                  </a:lnTo>
                  <a:lnTo>
                    <a:pt x="5831" y="1182"/>
                  </a:lnTo>
                  <a:lnTo>
                    <a:pt x="5869" y="1487"/>
                  </a:lnTo>
                  <a:lnTo>
                    <a:pt x="5869" y="4421"/>
                  </a:lnTo>
                  <a:lnTo>
                    <a:pt x="5869" y="4421"/>
                  </a:lnTo>
                  <a:lnTo>
                    <a:pt x="5831" y="4726"/>
                  </a:lnTo>
                  <a:lnTo>
                    <a:pt x="5755" y="4993"/>
                  </a:lnTo>
                  <a:lnTo>
                    <a:pt x="5602" y="5260"/>
                  </a:lnTo>
                  <a:lnTo>
                    <a:pt x="5450" y="5450"/>
                  </a:lnTo>
                  <a:lnTo>
                    <a:pt x="5221" y="5641"/>
                  </a:lnTo>
                  <a:lnTo>
                    <a:pt x="4954" y="5793"/>
                  </a:lnTo>
                  <a:lnTo>
                    <a:pt x="4688" y="5869"/>
                  </a:lnTo>
                  <a:lnTo>
                    <a:pt x="4383" y="5908"/>
                  </a:lnTo>
                  <a:lnTo>
                    <a:pt x="1448" y="5908"/>
                  </a:lnTo>
                  <a:lnTo>
                    <a:pt x="1448" y="5908"/>
                  </a:lnTo>
                  <a:lnTo>
                    <a:pt x="1143" y="5869"/>
                  </a:lnTo>
                  <a:lnTo>
                    <a:pt x="877" y="5793"/>
                  </a:lnTo>
                  <a:lnTo>
                    <a:pt x="648" y="5641"/>
                  </a:lnTo>
                  <a:lnTo>
                    <a:pt x="419" y="5450"/>
                  </a:lnTo>
                  <a:lnTo>
                    <a:pt x="229" y="5260"/>
                  </a:lnTo>
                  <a:lnTo>
                    <a:pt x="114" y="4993"/>
                  </a:lnTo>
                  <a:lnTo>
                    <a:pt x="0" y="4726"/>
                  </a:lnTo>
                  <a:lnTo>
                    <a:pt x="0" y="4421"/>
                  </a:lnTo>
                  <a:lnTo>
                    <a:pt x="0" y="1487"/>
                  </a:lnTo>
                  <a:lnTo>
                    <a:pt x="0" y="1487"/>
                  </a:lnTo>
                  <a:lnTo>
                    <a:pt x="0" y="1182"/>
                  </a:lnTo>
                  <a:lnTo>
                    <a:pt x="114" y="915"/>
                  </a:lnTo>
                  <a:lnTo>
                    <a:pt x="229" y="648"/>
                  </a:lnTo>
                  <a:lnTo>
                    <a:pt x="419" y="458"/>
                  </a:lnTo>
                  <a:lnTo>
                    <a:pt x="648" y="267"/>
                  </a:lnTo>
                  <a:lnTo>
                    <a:pt x="877" y="115"/>
                  </a:lnTo>
                  <a:lnTo>
                    <a:pt x="1143" y="39"/>
                  </a:lnTo>
                  <a:lnTo>
                    <a:pt x="1448" y="1"/>
                  </a:lnTo>
                  <a:lnTo>
                    <a:pt x="144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6631100" y="2619300"/>
              <a:ext cx="58125" cy="58125"/>
            </a:xfrm>
            <a:custGeom>
              <a:rect b="b" l="l" r="r" t="t"/>
              <a:pathLst>
                <a:path extrusionOk="0" fill="none" h="2325" w="2325">
                  <a:moveTo>
                    <a:pt x="2325" y="991"/>
                  </a:moveTo>
                  <a:lnTo>
                    <a:pt x="2325" y="991"/>
                  </a:lnTo>
                  <a:lnTo>
                    <a:pt x="2325" y="1220"/>
                  </a:lnTo>
                  <a:lnTo>
                    <a:pt x="2325" y="1448"/>
                  </a:lnTo>
                  <a:lnTo>
                    <a:pt x="2211" y="1677"/>
                  </a:lnTo>
                  <a:lnTo>
                    <a:pt x="2096" y="1867"/>
                  </a:lnTo>
                  <a:lnTo>
                    <a:pt x="1944" y="2020"/>
                  </a:lnTo>
                  <a:lnTo>
                    <a:pt x="1791" y="2172"/>
                  </a:lnTo>
                  <a:lnTo>
                    <a:pt x="1563" y="2287"/>
                  </a:lnTo>
                  <a:lnTo>
                    <a:pt x="1334" y="2325"/>
                  </a:lnTo>
                  <a:lnTo>
                    <a:pt x="1334" y="2325"/>
                  </a:lnTo>
                  <a:lnTo>
                    <a:pt x="1105" y="2325"/>
                  </a:lnTo>
                  <a:lnTo>
                    <a:pt x="877" y="2287"/>
                  </a:lnTo>
                  <a:lnTo>
                    <a:pt x="648" y="2210"/>
                  </a:lnTo>
                  <a:lnTo>
                    <a:pt x="458" y="2096"/>
                  </a:lnTo>
                  <a:lnTo>
                    <a:pt x="305" y="1944"/>
                  </a:lnTo>
                  <a:lnTo>
                    <a:pt x="153" y="1791"/>
                  </a:lnTo>
                  <a:lnTo>
                    <a:pt x="76" y="1563"/>
                  </a:lnTo>
                  <a:lnTo>
                    <a:pt x="0" y="1334"/>
                  </a:lnTo>
                  <a:lnTo>
                    <a:pt x="0" y="1334"/>
                  </a:lnTo>
                  <a:lnTo>
                    <a:pt x="0" y="1105"/>
                  </a:lnTo>
                  <a:lnTo>
                    <a:pt x="38" y="877"/>
                  </a:lnTo>
                  <a:lnTo>
                    <a:pt x="115" y="648"/>
                  </a:lnTo>
                  <a:lnTo>
                    <a:pt x="229" y="457"/>
                  </a:lnTo>
                  <a:lnTo>
                    <a:pt x="381" y="305"/>
                  </a:lnTo>
                  <a:lnTo>
                    <a:pt x="534" y="152"/>
                  </a:lnTo>
                  <a:lnTo>
                    <a:pt x="762" y="38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1182" y="0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525" y="38"/>
                  </a:lnTo>
                  <a:lnTo>
                    <a:pt x="1715" y="114"/>
                  </a:lnTo>
                  <a:lnTo>
                    <a:pt x="1868" y="191"/>
                  </a:lnTo>
                  <a:lnTo>
                    <a:pt x="1982" y="343"/>
                  </a:lnTo>
                  <a:lnTo>
                    <a:pt x="2134" y="457"/>
                  </a:lnTo>
                  <a:lnTo>
                    <a:pt x="2211" y="610"/>
                  </a:lnTo>
                  <a:lnTo>
                    <a:pt x="2287" y="800"/>
                  </a:lnTo>
                  <a:lnTo>
                    <a:pt x="2325" y="991"/>
                  </a:lnTo>
                  <a:lnTo>
                    <a:pt x="2325" y="99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6700650" y="2607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4"/>
          <p:cNvGrpSpPr/>
          <p:nvPr/>
        </p:nvGrpSpPr>
        <p:grpSpPr>
          <a:xfrm>
            <a:off x="7184490" y="2690972"/>
            <a:ext cx="143128" cy="225261"/>
            <a:chOff x="6608225" y="2981325"/>
            <a:chExt cx="102925" cy="162000"/>
          </a:xfrm>
        </p:grpSpPr>
        <p:sp>
          <p:nvSpPr>
            <p:cNvPr id="518" name="Google Shape;518;p34"/>
            <p:cNvSpPr/>
            <p:nvPr/>
          </p:nvSpPr>
          <p:spPr>
            <a:xfrm>
              <a:off x="6637750" y="2981325"/>
              <a:ext cx="43875" cy="102925"/>
            </a:xfrm>
            <a:custGeom>
              <a:rect b="b" l="l" r="r" t="t"/>
              <a:pathLst>
                <a:path extrusionOk="0" fill="none" h="4117" w="1755">
                  <a:moveTo>
                    <a:pt x="878" y="1"/>
                  </a:moveTo>
                  <a:lnTo>
                    <a:pt x="878" y="1"/>
                  </a:lnTo>
                  <a:lnTo>
                    <a:pt x="687" y="1"/>
                  </a:lnTo>
                  <a:lnTo>
                    <a:pt x="535" y="39"/>
                  </a:lnTo>
                  <a:lnTo>
                    <a:pt x="382" y="153"/>
                  </a:lnTo>
                  <a:lnTo>
                    <a:pt x="230" y="229"/>
                  </a:lnTo>
                  <a:lnTo>
                    <a:pt x="153" y="382"/>
                  </a:lnTo>
                  <a:lnTo>
                    <a:pt x="39" y="534"/>
                  </a:lnTo>
                  <a:lnTo>
                    <a:pt x="1" y="687"/>
                  </a:lnTo>
                  <a:lnTo>
                    <a:pt x="1" y="877"/>
                  </a:lnTo>
                  <a:lnTo>
                    <a:pt x="1" y="3240"/>
                  </a:lnTo>
                  <a:lnTo>
                    <a:pt x="1" y="3240"/>
                  </a:lnTo>
                  <a:lnTo>
                    <a:pt x="1" y="3393"/>
                  </a:lnTo>
                  <a:lnTo>
                    <a:pt x="39" y="3583"/>
                  </a:lnTo>
                  <a:lnTo>
                    <a:pt x="153" y="3736"/>
                  </a:lnTo>
                  <a:lnTo>
                    <a:pt x="230" y="3850"/>
                  </a:lnTo>
                  <a:lnTo>
                    <a:pt x="382" y="3964"/>
                  </a:lnTo>
                  <a:lnTo>
                    <a:pt x="535" y="4040"/>
                  </a:lnTo>
                  <a:lnTo>
                    <a:pt x="687" y="4079"/>
                  </a:lnTo>
                  <a:lnTo>
                    <a:pt x="878" y="4117"/>
                  </a:lnTo>
                  <a:lnTo>
                    <a:pt x="878" y="4117"/>
                  </a:lnTo>
                  <a:lnTo>
                    <a:pt x="1030" y="4079"/>
                  </a:lnTo>
                  <a:lnTo>
                    <a:pt x="1221" y="4040"/>
                  </a:lnTo>
                  <a:lnTo>
                    <a:pt x="1373" y="3964"/>
                  </a:lnTo>
                  <a:lnTo>
                    <a:pt x="1487" y="3850"/>
                  </a:lnTo>
                  <a:lnTo>
                    <a:pt x="1602" y="3736"/>
                  </a:lnTo>
                  <a:lnTo>
                    <a:pt x="1678" y="3583"/>
                  </a:lnTo>
                  <a:lnTo>
                    <a:pt x="1754" y="3393"/>
                  </a:lnTo>
                  <a:lnTo>
                    <a:pt x="1754" y="3240"/>
                  </a:lnTo>
                  <a:lnTo>
                    <a:pt x="1754" y="877"/>
                  </a:lnTo>
                  <a:lnTo>
                    <a:pt x="1754" y="877"/>
                  </a:lnTo>
                  <a:lnTo>
                    <a:pt x="1754" y="687"/>
                  </a:lnTo>
                  <a:lnTo>
                    <a:pt x="1678" y="534"/>
                  </a:lnTo>
                  <a:lnTo>
                    <a:pt x="1602" y="382"/>
                  </a:lnTo>
                  <a:lnTo>
                    <a:pt x="1487" y="229"/>
                  </a:lnTo>
                  <a:lnTo>
                    <a:pt x="1373" y="153"/>
                  </a:lnTo>
                  <a:lnTo>
                    <a:pt x="1221" y="39"/>
                  </a:lnTo>
                  <a:lnTo>
                    <a:pt x="1030" y="1"/>
                  </a:lnTo>
                  <a:lnTo>
                    <a:pt x="878" y="1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6608225" y="3047075"/>
              <a:ext cx="102925" cy="66725"/>
            </a:xfrm>
            <a:custGeom>
              <a:rect b="b" l="l" r="r" t="t"/>
              <a:pathLst>
                <a:path extrusionOk="0" fill="none" h="2669" w="4117">
                  <a:moveTo>
                    <a:pt x="4116" y="0"/>
                  </a:moveTo>
                  <a:lnTo>
                    <a:pt x="4116" y="610"/>
                  </a:lnTo>
                  <a:lnTo>
                    <a:pt x="4116" y="610"/>
                  </a:lnTo>
                  <a:lnTo>
                    <a:pt x="4078" y="1029"/>
                  </a:lnTo>
                  <a:lnTo>
                    <a:pt x="3964" y="1410"/>
                  </a:lnTo>
                  <a:lnTo>
                    <a:pt x="3773" y="1753"/>
                  </a:lnTo>
                  <a:lnTo>
                    <a:pt x="3507" y="2058"/>
                  </a:lnTo>
                  <a:lnTo>
                    <a:pt x="3202" y="2287"/>
                  </a:lnTo>
                  <a:lnTo>
                    <a:pt x="2859" y="2478"/>
                  </a:lnTo>
                  <a:lnTo>
                    <a:pt x="2478" y="2630"/>
                  </a:lnTo>
                  <a:lnTo>
                    <a:pt x="2059" y="2668"/>
                  </a:lnTo>
                  <a:lnTo>
                    <a:pt x="2059" y="2668"/>
                  </a:lnTo>
                  <a:lnTo>
                    <a:pt x="1639" y="2630"/>
                  </a:lnTo>
                  <a:lnTo>
                    <a:pt x="1258" y="2478"/>
                  </a:lnTo>
                  <a:lnTo>
                    <a:pt x="915" y="2287"/>
                  </a:lnTo>
                  <a:lnTo>
                    <a:pt x="610" y="2058"/>
                  </a:lnTo>
                  <a:lnTo>
                    <a:pt x="344" y="1753"/>
                  </a:lnTo>
                  <a:lnTo>
                    <a:pt x="153" y="1410"/>
                  </a:lnTo>
                  <a:lnTo>
                    <a:pt x="39" y="1029"/>
                  </a:lnTo>
                  <a:lnTo>
                    <a:pt x="1" y="610"/>
                  </a:ln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6659675" y="3113775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0"/>
                  </a:moveTo>
                  <a:lnTo>
                    <a:pt x="1" y="118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6630150" y="3143300"/>
              <a:ext cx="59075" cy="25"/>
            </a:xfrm>
            <a:custGeom>
              <a:rect b="b" l="l" r="r" t="t"/>
              <a:pathLst>
                <a:path extrusionOk="0" fill="none" h="1" w="2363">
                  <a:moveTo>
                    <a:pt x="0" y="0"/>
                  </a:moveTo>
                  <a:lnTo>
                    <a:pt x="2363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34"/>
          <p:cNvGrpSpPr/>
          <p:nvPr/>
        </p:nvGrpSpPr>
        <p:grpSpPr>
          <a:xfrm>
            <a:off x="7163284" y="3194433"/>
            <a:ext cx="184220" cy="184172"/>
            <a:chOff x="6592975" y="3419600"/>
            <a:chExt cx="132475" cy="132450"/>
          </a:xfrm>
        </p:grpSpPr>
        <p:sp>
          <p:nvSpPr>
            <p:cNvPr id="523" name="Google Shape;523;p34"/>
            <p:cNvSpPr/>
            <p:nvPr/>
          </p:nvSpPr>
          <p:spPr>
            <a:xfrm>
              <a:off x="6592975" y="3419600"/>
              <a:ext cx="132475" cy="132450"/>
            </a:xfrm>
            <a:custGeom>
              <a:rect b="b" l="l" r="r" t="t"/>
              <a:pathLst>
                <a:path extrusionOk="0" fill="none" h="5298" w="5299">
                  <a:moveTo>
                    <a:pt x="4726" y="5298"/>
                  </a:moveTo>
                  <a:lnTo>
                    <a:pt x="611" y="5298"/>
                  </a:lnTo>
                  <a:lnTo>
                    <a:pt x="611" y="5298"/>
                  </a:lnTo>
                  <a:lnTo>
                    <a:pt x="496" y="5298"/>
                  </a:lnTo>
                  <a:lnTo>
                    <a:pt x="382" y="5260"/>
                  </a:lnTo>
                  <a:lnTo>
                    <a:pt x="191" y="5145"/>
                  </a:lnTo>
                  <a:lnTo>
                    <a:pt x="39" y="4955"/>
                  </a:lnTo>
                  <a:lnTo>
                    <a:pt x="39" y="4840"/>
                  </a:lnTo>
                  <a:lnTo>
                    <a:pt x="1" y="472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39" y="458"/>
                  </a:lnTo>
                  <a:lnTo>
                    <a:pt x="39" y="343"/>
                  </a:lnTo>
                  <a:lnTo>
                    <a:pt x="191" y="191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1" y="0"/>
                  </a:lnTo>
                  <a:lnTo>
                    <a:pt x="3850" y="0"/>
                  </a:lnTo>
                  <a:lnTo>
                    <a:pt x="5298" y="1487"/>
                  </a:lnTo>
                  <a:lnTo>
                    <a:pt x="5298" y="4726"/>
                  </a:lnTo>
                  <a:lnTo>
                    <a:pt x="5298" y="4726"/>
                  </a:lnTo>
                  <a:lnTo>
                    <a:pt x="5298" y="4840"/>
                  </a:lnTo>
                  <a:lnTo>
                    <a:pt x="5260" y="4955"/>
                  </a:lnTo>
                  <a:lnTo>
                    <a:pt x="5146" y="5145"/>
                  </a:lnTo>
                  <a:lnTo>
                    <a:pt x="4955" y="5260"/>
                  </a:lnTo>
                  <a:lnTo>
                    <a:pt x="4841" y="5298"/>
                  </a:lnTo>
                  <a:lnTo>
                    <a:pt x="4726" y="5298"/>
                  </a:lnTo>
                  <a:lnTo>
                    <a:pt x="4726" y="5298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622525" y="3492950"/>
              <a:ext cx="73375" cy="59100"/>
            </a:xfrm>
            <a:custGeom>
              <a:rect b="b" l="l" r="r" t="t"/>
              <a:pathLst>
                <a:path extrusionOk="0" fill="none" h="2364" w="2935">
                  <a:moveTo>
                    <a:pt x="2935" y="2364"/>
                  </a:moveTo>
                  <a:lnTo>
                    <a:pt x="2935" y="1"/>
                  </a:lnTo>
                  <a:lnTo>
                    <a:pt x="0" y="1"/>
                  </a:lnTo>
                  <a:lnTo>
                    <a:pt x="0" y="236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622525" y="3419600"/>
              <a:ext cx="59100" cy="37175"/>
            </a:xfrm>
            <a:custGeom>
              <a:rect b="b" l="l" r="r" t="t"/>
              <a:pathLst>
                <a:path extrusionOk="0" fill="none" h="1487" w="2364">
                  <a:moveTo>
                    <a:pt x="0" y="0"/>
                  </a:moveTo>
                  <a:lnTo>
                    <a:pt x="0" y="1487"/>
                  </a:lnTo>
                  <a:lnTo>
                    <a:pt x="2363" y="148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4"/>
          <p:cNvGrpSpPr/>
          <p:nvPr/>
        </p:nvGrpSpPr>
        <p:grpSpPr>
          <a:xfrm>
            <a:off x="7143433" y="3656805"/>
            <a:ext cx="225242" cy="225261"/>
            <a:chOff x="6578700" y="3828325"/>
            <a:chExt cx="161975" cy="162000"/>
          </a:xfrm>
        </p:grpSpPr>
        <p:sp>
          <p:nvSpPr>
            <p:cNvPr id="527" name="Google Shape;527;p34"/>
            <p:cNvSpPr/>
            <p:nvPr/>
          </p:nvSpPr>
          <p:spPr>
            <a:xfrm>
              <a:off x="6622525" y="3874050"/>
              <a:ext cx="73375" cy="73400"/>
            </a:xfrm>
            <a:custGeom>
              <a:rect b="b" l="l" r="r" t="t"/>
              <a:pathLst>
                <a:path extrusionOk="0" fill="none" h="2936" w="2935">
                  <a:moveTo>
                    <a:pt x="1487" y="1"/>
                  </a:moveTo>
                  <a:lnTo>
                    <a:pt x="1487" y="1"/>
                  </a:lnTo>
                  <a:lnTo>
                    <a:pt x="1791" y="39"/>
                  </a:lnTo>
                  <a:lnTo>
                    <a:pt x="2058" y="115"/>
                  </a:lnTo>
                  <a:lnTo>
                    <a:pt x="2287" y="268"/>
                  </a:lnTo>
                  <a:lnTo>
                    <a:pt x="2515" y="420"/>
                  </a:lnTo>
                  <a:lnTo>
                    <a:pt x="2706" y="649"/>
                  </a:lnTo>
                  <a:lnTo>
                    <a:pt x="2820" y="915"/>
                  </a:lnTo>
                  <a:lnTo>
                    <a:pt x="2935" y="1182"/>
                  </a:lnTo>
                  <a:lnTo>
                    <a:pt x="2935" y="1487"/>
                  </a:lnTo>
                  <a:lnTo>
                    <a:pt x="2935" y="1487"/>
                  </a:lnTo>
                  <a:lnTo>
                    <a:pt x="2935" y="1754"/>
                  </a:lnTo>
                  <a:lnTo>
                    <a:pt x="2820" y="2059"/>
                  </a:lnTo>
                  <a:lnTo>
                    <a:pt x="2706" y="2287"/>
                  </a:lnTo>
                  <a:lnTo>
                    <a:pt x="2515" y="2516"/>
                  </a:lnTo>
                  <a:lnTo>
                    <a:pt x="2287" y="2707"/>
                  </a:lnTo>
                  <a:lnTo>
                    <a:pt x="2058" y="2821"/>
                  </a:lnTo>
                  <a:lnTo>
                    <a:pt x="1791" y="2897"/>
                  </a:lnTo>
                  <a:lnTo>
                    <a:pt x="1487" y="2935"/>
                  </a:lnTo>
                  <a:lnTo>
                    <a:pt x="1487" y="2935"/>
                  </a:lnTo>
                  <a:lnTo>
                    <a:pt x="1182" y="2897"/>
                  </a:lnTo>
                  <a:lnTo>
                    <a:pt x="915" y="2821"/>
                  </a:lnTo>
                  <a:lnTo>
                    <a:pt x="648" y="2707"/>
                  </a:lnTo>
                  <a:lnTo>
                    <a:pt x="458" y="2516"/>
                  </a:lnTo>
                  <a:lnTo>
                    <a:pt x="267" y="2287"/>
                  </a:lnTo>
                  <a:lnTo>
                    <a:pt x="115" y="2059"/>
                  </a:lnTo>
                  <a:lnTo>
                    <a:pt x="38" y="1754"/>
                  </a:lnTo>
                  <a:lnTo>
                    <a:pt x="0" y="1487"/>
                  </a:lnTo>
                  <a:lnTo>
                    <a:pt x="0" y="1487"/>
                  </a:lnTo>
                  <a:lnTo>
                    <a:pt x="38" y="1182"/>
                  </a:lnTo>
                  <a:lnTo>
                    <a:pt x="115" y="915"/>
                  </a:lnTo>
                  <a:lnTo>
                    <a:pt x="267" y="649"/>
                  </a:lnTo>
                  <a:lnTo>
                    <a:pt x="458" y="420"/>
                  </a:lnTo>
                  <a:lnTo>
                    <a:pt x="648" y="268"/>
                  </a:lnTo>
                  <a:lnTo>
                    <a:pt x="915" y="115"/>
                  </a:lnTo>
                  <a:lnTo>
                    <a:pt x="1182" y="39"/>
                  </a:lnTo>
                  <a:lnTo>
                    <a:pt x="1487" y="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6659675" y="3828325"/>
              <a:ext cx="25" cy="15275"/>
            </a:xfrm>
            <a:custGeom>
              <a:rect b="b" l="l" r="r" t="t"/>
              <a:pathLst>
                <a:path extrusionOk="0" fill="none" h="611" w="1">
                  <a:moveTo>
                    <a:pt x="1" y="1"/>
                  </a:moveTo>
                  <a:lnTo>
                    <a:pt x="1" y="61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6659675" y="3976000"/>
              <a:ext cx="25" cy="14325"/>
            </a:xfrm>
            <a:custGeom>
              <a:rect b="b" l="l" r="r" t="t"/>
              <a:pathLst>
                <a:path extrusionOk="0" fill="none" h="573" w="1">
                  <a:moveTo>
                    <a:pt x="1" y="1"/>
                  </a:moveTo>
                  <a:lnTo>
                    <a:pt x="1" y="57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6602500" y="3854050"/>
              <a:ext cx="10525" cy="9550"/>
            </a:xfrm>
            <a:custGeom>
              <a:rect b="b" l="l" r="r" t="t"/>
              <a:pathLst>
                <a:path extrusionOk="0" fill="none" h="382" w="421">
                  <a:moveTo>
                    <a:pt x="1" y="1"/>
                  </a:moveTo>
                  <a:lnTo>
                    <a:pt x="420" y="3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6706350" y="3957900"/>
              <a:ext cx="10525" cy="10500"/>
            </a:xfrm>
            <a:custGeom>
              <a:rect b="b" l="l" r="r" t="t"/>
              <a:pathLst>
                <a:path extrusionOk="0" fill="none" h="420" w="421">
                  <a:moveTo>
                    <a:pt x="1" y="1"/>
                  </a:moveTo>
                  <a:lnTo>
                    <a:pt x="420" y="42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6578700" y="3909300"/>
              <a:ext cx="14300" cy="25"/>
            </a:xfrm>
            <a:custGeom>
              <a:rect b="b" l="l" r="r" t="t"/>
              <a:pathLst>
                <a:path extrusionOk="0" fill="none" h="1" w="572">
                  <a:moveTo>
                    <a:pt x="0" y="1"/>
                  </a:moveTo>
                  <a:lnTo>
                    <a:pt x="572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6725425" y="3909300"/>
              <a:ext cx="15250" cy="25"/>
            </a:xfrm>
            <a:custGeom>
              <a:rect b="b" l="l" r="r" t="t"/>
              <a:pathLst>
                <a:path extrusionOk="0" fill="none" h="1" w="610">
                  <a:moveTo>
                    <a:pt x="0" y="1"/>
                  </a:moveTo>
                  <a:lnTo>
                    <a:pt x="61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602500" y="3957900"/>
              <a:ext cx="10525" cy="10500"/>
            </a:xfrm>
            <a:custGeom>
              <a:rect b="b" l="l" r="r" t="t"/>
              <a:pathLst>
                <a:path extrusionOk="0" fill="none" h="420" w="421">
                  <a:moveTo>
                    <a:pt x="1" y="420"/>
                  </a:moveTo>
                  <a:lnTo>
                    <a:pt x="42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06350" y="3854050"/>
              <a:ext cx="10525" cy="9550"/>
            </a:xfrm>
            <a:custGeom>
              <a:rect b="b" l="l" r="r" t="t"/>
              <a:pathLst>
                <a:path extrusionOk="0" fill="none" h="382" w="421">
                  <a:moveTo>
                    <a:pt x="1" y="382"/>
                  </a:moveTo>
                  <a:lnTo>
                    <a:pt x="42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4"/>
          <p:cNvGrpSpPr/>
          <p:nvPr/>
        </p:nvGrpSpPr>
        <p:grpSpPr>
          <a:xfrm>
            <a:off x="7143433" y="4153626"/>
            <a:ext cx="225242" cy="200093"/>
            <a:chOff x="6578700" y="4261825"/>
            <a:chExt cx="161975" cy="143900"/>
          </a:xfrm>
        </p:grpSpPr>
        <p:sp>
          <p:nvSpPr>
            <p:cNvPr id="537" name="Google Shape;537;p34"/>
            <p:cNvSpPr/>
            <p:nvPr/>
          </p:nvSpPr>
          <p:spPr>
            <a:xfrm>
              <a:off x="6578700" y="4261825"/>
              <a:ext cx="161975" cy="73400"/>
            </a:xfrm>
            <a:custGeom>
              <a:rect b="b" l="l" r="r" t="t"/>
              <a:pathLst>
                <a:path extrusionOk="0" fill="none" h="2936" w="6479">
                  <a:moveTo>
                    <a:pt x="6479" y="2935"/>
                  </a:moveTo>
                  <a:lnTo>
                    <a:pt x="6479" y="2935"/>
                  </a:lnTo>
                  <a:lnTo>
                    <a:pt x="6441" y="2630"/>
                  </a:lnTo>
                  <a:lnTo>
                    <a:pt x="6326" y="2287"/>
                  </a:lnTo>
                  <a:lnTo>
                    <a:pt x="6250" y="1982"/>
                  </a:lnTo>
                  <a:lnTo>
                    <a:pt x="6098" y="1716"/>
                  </a:lnTo>
                  <a:lnTo>
                    <a:pt x="5945" y="1449"/>
                  </a:lnTo>
                  <a:lnTo>
                    <a:pt x="5755" y="1182"/>
                  </a:lnTo>
                  <a:lnTo>
                    <a:pt x="5526" y="953"/>
                  </a:lnTo>
                  <a:lnTo>
                    <a:pt x="5297" y="763"/>
                  </a:lnTo>
                  <a:lnTo>
                    <a:pt x="5069" y="572"/>
                  </a:lnTo>
                  <a:lnTo>
                    <a:pt x="4802" y="382"/>
                  </a:lnTo>
                  <a:lnTo>
                    <a:pt x="4497" y="267"/>
                  </a:lnTo>
                  <a:lnTo>
                    <a:pt x="4192" y="153"/>
                  </a:lnTo>
                  <a:lnTo>
                    <a:pt x="3887" y="77"/>
                  </a:lnTo>
                  <a:lnTo>
                    <a:pt x="3583" y="1"/>
                  </a:lnTo>
                  <a:lnTo>
                    <a:pt x="3240" y="1"/>
                  </a:lnTo>
                  <a:lnTo>
                    <a:pt x="2935" y="1"/>
                  </a:lnTo>
                  <a:lnTo>
                    <a:pt x="2935" y="1"/>
                  </a:lnTo>
                  <a:lnTo>
                    <a:pt x="2630" y="39"/>
                  </a:lnTo>
                  <a:lnTo>
                    <a:pt x="2363" y="115"/>
                  </a:lnTo>
                  <a:lnTo>
                    <a:pt x="2096" y="191"/>
                  </a:lnTo>
                  <a:lnTo>
                    <a:pt x="1829" y="305"/>
                  </a:lnTo>
                  <a:lnTo>
                    <a:pt x="1601" y="458"/>
                  </a:lnTo>
                  <a:lnTo>
                    <a:pt x="1372" y="610"/>
                  </a:lnTo>
                  <a:lnTo>
                    <a:pt x="1143" y="763"/>
                  </a:lnTo>
                  <a:lnTo>
                    <a:pt x="915" y="953"/>
                  </a:lnTo>
                  <a:lnTo>
                    <a:pt x="762" y="1144"/>
                  </a:lnTo>
                  <a:lnTo>
                    <a:pt x="572" y="1373"/>
                  </a:lnTo>
                  <a:lnTo>
                    <a:pt x="419" y="1601"/>
                  </a:lnTo>
                  <a:lnTo>
                    <a:pt x="305" y="1868"/>
                  </a:lnTo>
                  <a:lnTo>
                    <a:pt x="191" y="2097"/>
                  </a:lnTo>
                  <a:lnTo>
                    <a:pt x="114" y="2363"/>
                  </a:lnTo>
                  <a:lnTo>
                    <a:pt x="38" y="2668"/>
                  </a:lnTo>
                  <a:lnTo>
                    <a:pt x="0" y="2935"/>
                  </a:lnTo>
                  <a:lnTo>
                    <a:pt x="6479" y="293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6659675" y="4335200"/>
              <a:ext cx="43850" cy="70525"/>
            </a:xfrm>
            <a:custGeom>
              <a:rect b="b" l="l" r="r" t="t"/>
              <a:pathLst>
                <a:path extrusionOk="0" fill="none" h="2821" w="1754">
                  <a:moveTo>
                    <a:pt x="1754" y="1906"/>
                  </a:moveTo>
                  <a:lnTo>
                    <a:pt x="1754" y="1906"/>
                  </a:lnTo>
                  <a:lnTo>
                    <a:pt x="1754" y="2134"/>
                  </a:lnTo>
                  <a:lnTo>
                    <a:pt x="1677" y="2287"/>
                  </a:lnTo>
                  <a:lnTo>
                    <a:pt x="1563" y="2477"/>
                  </a:lnTo>
                  <a:lnTo>
                    <a:pt x="1449" y="2592"/>
                  </a:lnTo>
                  <a:lnTo>
                    <a:pt x="1296" y="2706"/>
                  </a:lnTo>
                  <a:lnTo>
                    <a:pt x="1106" y="2782"/>
                  </a:lnTo>
                  <a:lnTo>
                    <a:pt x="915" y="2820"/>
                  </a:lnTo>
                  <a:lnTo>
                    <a:pt x="725" y="2782"/>
                  </a:lnTo>
                  <a:lnTo>
                    <a:pt x="725" y="2782"/>
                  </a:lnTo>
                  <a:lnTo>
                    <a:pt x="572" y="2744"/>
                  </a:lnTo>
                  <a:lnTo>
                    <a:pt x="420" y="2668"/>
                  </a:lnTo>
                  <a:lnTo>
                    <a:pt x="305" y="2592"/>
                  </a:lnTo>
                  <a:lnTo>
                    <a:pt x="191" y="2477"/>
                  </a:lnTo>
                  <a:lnTo>
                    <a:pt x="115" y="2325"/>
                  </a:lnTo>
                  <a:lnTo>
                    <a:pt x="39" y="2210"/>
                  </a:lnTo>
                  <a:lnTo>
                    <a:pt x="1" y="2058"/>
                  </a:lnTo>
                  <a:lnTo>
                    <a:pt x="1" y="1867"/>
                  </a:ln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4"/>
          <p:cNvGrpSpPr/>
          <p:nvPr/>
        </p:nvGrpSpPr>
        <p:grpSpPr>
          <a:xfrm>
            <a:off x="7725172" y="314176"/>
            <a:ext cx="204071" cy="184172"/>
            <a:chOff x="7219900" y="891000"/>
            <a:chExt cx="146750" cy="132450"/>
          </a:xfrm>
        </p:grpSpPr>
        <p:sp>
          <p:nvSpPr>
            <p:cNvPr id="540" name="Google Shape;540;p34"/>
            <p:cNvSpPr/>
            <p:nvPr/>
          </p:nvSpPr>
          <p:spPr>
            <a:xfrm>
              <a:off x="7219900" y="891000"/>
              <a:ext cx="73375" cy="132450"/>
            </a:xfrm>
            <a:custGeom>
              <a:rect b="b" l="l" r="r" t="t"/>
              <a:pathLst>
                <a:path extrusionOk="0" fill="none" h="5298" w="2935">
                  <a:moveTo>
                    <a:pt x="0" y="1"/>
                  </a:moveTo>
                  <a:lnTo>
                    <a:pt x="1753" y="1"/>
                  </a:lnTo>
                  <a:lnTo>
                    <a:pt x="1753" y="1"/>
                  </a:lnTo>
                  <a:lnTo>
                    <a:pt x="1982" y="39"/>
                  </a:lnTo>
                  <a:lnTo>
                    <a:pt x="2211" y="115"/>
                  </a:lnTo>
                  <a:lnTo>
                    <a:pt x="2401" y="191"/>
                  </a:lnTo>
                  <a:lnTo>
                    <a:pt x="2592" y="344"/>
                  </a:lnTo>
                  <a:lnTo>
                    <a:pt x="2744" y="534"/>
                  </a:lnTo>
                  <a:lnTo>
                    <a:pt x="2859" y="725"/>
                  </a:lnTo>
                  <a:lnTo>
                    <a:pt x="2897" y="953"/>
                  </a:lnTo>
                  <a:lnTo>
                    <a:pt x="2935" y="1182"/>
                  </a:lnTo>
                  <a:lnTo>
                    <a:pt x="2935" y="5298"/>
                  </a:lnTo>
                  <a:lnTo>
                    <a:pt x="2935" y="5298"/>
                  </a:lnTo>
                  <a:lnTo>
                    <a:pt x="2897" y="5145"/>
                  </a:lnTo>
                  <a:lnTo>
                    <a:pt x="2859" y="4955"/>
                  </a:lnTo>
                  <a:lnTo>
                    <a:pt x="2782" y="4802"/>
                  </a:lnTo>
                  <a:lnTo>
                    <a:pt x="2668" y="4688"/>
                  </a:lnTo>
                  <a:lnTo>
                    <a:pt x="2554" y="4574"/>
                  </a:lnTo>
                  <a:lnTo>
                    <a:pt x="2401" y="4498"/>
                  </a:lnTo>
                  <a:lnTo>
                    <a:pt x="2211" y="4421"/>
                  </a:lnTo>
                  <a:lnTo>
                    <a:pt x="2058" y="4421"/>
                  </a:lnTo>
                  <a:lnTo>
                    <a:pt x="0" y="44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293250" y="891000"/>
              <a:ext cx="73400" cy="132450"/>
            </a:xfrm>
            <a:custGeom>
              <a:rect b="b" l="l" r="r" t="t"/>
              <a:pathLst>
                <a:path extrusionOk="0" fill="none" h="5298" w="2936">
                  <a:moveTo>
                    <a:pt x="2935" y="1"/>
                  </a:moveTo>
                  <a:lnTo>
                    <a:pt x="1182" y="1"/>
                  </a:lnTo>
                  <a:lnTo>
                    <a:pt x="1182" y="1"/>
                  </a:lnTo>
                  <a:lnTo>
                    <a:pt x="954" y="39"/>
                  </a:lnTo>
                  <a:lnTo>
                    <a:pt x="725" y="115"/>
                  </a:lnTo>
                  <a:lnTo>
                    <a:pt x="534" y="191"/>
                  </a:lnTo>
                  <a:lnTo>
                    <a:pt x="344" y="344"/>
                  </a:lnTo>
                  <a:lnTo>
                    <a:pt x="191" y="534"/>
                  </a:lnTo>
                  <a:lnTo>
                    <a:pt x="77" y="725"/>
                  </a:lnTo>
                  <a:lnTo>
                    <a:pt x="39" y="953"/>
                  </a:lnTo>
                  <a:lnTo>
                    <a:pt x="1" y="1182"/>
                  </a:lnTo>
                  <a:lnTo>
                    <a:pt x="1" y="5298"/>
                  </a:lnTo>
                  <a:lnTo>
                    <a:pt x="1" y="5298"/>
                  </a:lnTo>
                  <a:lnTo>
                    <a:pt x="1" y="5145"/>
                  </a:lnTo>
                  <a:lnTo>
                    <a:pt x="77" y="4955"/>
                  </a:lnTo>
                  <a:lnTo>
                    <a:pt x="153" y="4802"/>
                  </a:lnTo>
                  <a:lnTo>
                    <a:pt x="268" y="4688"/>
                  </a:lnTo>
                  <a:lnTo>
                    <a:pt x="382" y="4574"/>
                  </a:lnTo>
                  <a:lnTo>
                    <a:pt x="534" y="4498"/>
                  </a:lnTo>
                  <a:lnTo>
                    <a:pt x="687" y="4421"/>
                  </a:lnTo>
                  <a:lnTo>
                    <a:pt x="877" y="4421"/>
                  </a:lnTo>
                  <a:lnTo>
                    <a:pt x="2935" y="4421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4"/>
          <p:cNvGrpSpPr/>
          <p:nvPr/>
        </p:nvGrpSpPr>
        <p:grpSpPr>
          <a:xfrm>
            <a:off x="7714569" y="777869"/>
            <a:ext cx="225277" cy="225261"/>
            <a:chOff x="7212275" y="1300675"/>
            <a:chExt cx="162000" cy="162000"/>
          </a:xfrm>
        </p:grpSpPr>
        <p:sp>
          <p:nvSpPr>
            <p:cNvPr id="543" name="Google Shape;543;p34"/>
            <p:cNvSpPr/>
            <p:nvPr/>
          </p:nvSpPr>
          <p:spPr>
            <a:xfrm>
              <a:off x="7212275" y="1300675"/>
              <a:ext cx="162000" cy="116275"/>
            </a:xfrm>
            <a:custGeom>
              <a:rect b="b" l="l" r="r" t="t"/>
              <a:pathLst>
                <a:path extrusionOk="0" fill="none" h="4651" w="6480">
                  <a:moveTo>
                    <a:pt x="5298" y="4650"/>
                  </a:moveTo>
                  <a:lnTo>
                    <a:pt x="5298" y="4650"/>
                  </a:lnTo>
                  <a:lnTo>
                    <a:pt x="5488" y="4612"/>
                  </a:lnTo>
                  <a:lnTo>
                    <a:pt x="5679" y="4536"/>
                  </a:lnTo>
                  <a:lnTo>
                    <a:pt x="5869" y="4422"/>
                  </a:lnTo>
                  <a:lnTo>
                    <a:pt x="6022" y="4307"/>
                  </a:lnTo>
                  <a:lnTo>
                    <a:pt x="6174" y="4155"/>
                  </a:lnTo>
                  <a:lnTo>
                    <a:pt x="6289" y="3964"/>
                  </a:lnTo>
                  <a:lnTo>
                    <a:pt x="6365" y="3812"/>
                  </a:lnTo>
                  <a:lnTo>
                    <a:pt x="6441" y="3621"/>
                  </a:lnTo>
                  <a:lnTo>
                    <a:pt x="6479" y="3431"/>
                  </a:lnTo>
                  <a:lnTo>
                    <a:pt x="6479" y="3202"/>
                  </a:lnTo>
                  <a:lnTo>
                    <a:pt x="6479" y="3012"/>
                  </a:lnTo>
                  <a:lnTo>
                    <a:pt x="6403" y="2783"/>
                  </a:lnTo>
                  <a:lnTo>
                    <a:pt x="6327" y="2592"/>
                  </a:lnTo>
                  <a:lnTo>
                    <a:pt x="6212" y="2364"/>
                  </a:lnTo>
                  <a:lnTo>
                    <a:pt x="6060" y="2173"/>
                  </a:lnTo>
                  <a:lnTo>
                    <a:pt x="5869" y="1983"/>
                  </a:lnTo>
                  <a:lnTo>
                    <a:pt x="5869" y="1983"/>
                  </a:lnTo>
                  <a:lnTo>
                    <a:pt x="5755" y="1868"/>
                  </a:lnTo>
                  <a:lnTo>
                    <a:pt x="5603" y="1792"/>
                  </a:lnTo>
                  <a:lnTo>
                    <a:pt x="5450" y="1754"/>
                  </a:lnTo>
                  <a:lnTo>
                    <a:pt x="5260" y="1754"/>
                  </a:lnTo>
                  <a:lnTo>
                    <a:pt x="4650" y="1754"/>
                  </a:lnTo>
                  <a:lnTo>
                    <a:pt x="4650" y="1754"/>
                  </a:lnTo>
                  <a:lnTo>
                    <a:pt x="4536" y="1449"/>
                  </a:lnTo>
                  <a:lnTo>
                    <a:pt x="4383" y="1182"/>
                  </a:lnTo>
                  <a:lnTo>
                    <a:pt x="4231" y="915"/>
                  </a:lnTo>
                  <a:lnTo>
                    <a:pt x="4040" y="687"/>
                  </a:lnTo>
                  <a:lnTo>
                    <a:pt x="3811" y="496"/>
                  </a:lnTo>
                  <a:lnTo>
                    <a:pt x="3545" y="306"/>
                  </a:lnTo>
                  <a:lnTo>
                    <a:pt x="3278" y="191"/>
                  </a:lnTo>
                  <a:lnTo>
                    <a:pt x="3011" y="77"/>
                  </a:lnTo>
                  <a:lnTo>
                    <a:pt x="2706" y="1"/>
                  </a:lnTo>
                  <a:lnTo>
                    <a:pt x="2401" y="1"/>
                  </a:lnTo>
                  <a:lnTo>
                    <a:pt x="2096" y="1"/>
                  </a:lnTo>
                  <a:lnTo>
                    <a:pt x="1792" y="39"/>
                  </a:lnTo>
                  <a:lnTo>
                    <a:pt x="1487" y="153"/>
                  </a:lnTo>
                  <a:lnTo>
                    <a:pt x="1182" y="306"/>
                  </a:lnTo>
                  <a:lnTo>
                    <a:pt x="877" y="496"/>
                  </a:lnTo>
                  <a:lnTo>
                    <a:pt x="572" y="725"/>
                  </a:lnTo>
                  <a:lnTo>
                    <a:pt x="572" y="725"/>
                  </a:lnTo>
                  <a:lnTo>
                    <a:pt x="458" y="877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229" y="1297"/>
                  </a:lnTo>
                  <a:lnTo>
                    <a:pt x="115" y="1525"/>
                  </a:lnTo>
                  <a:lnTo>
                    <a:pt x="77" y="1792"/>
                  </a:lnTo>
                  <a:lnTo>
                    <a:pt x="0" y="2021"/>
                  </a:lnTo>
                  <a:lnTo>
                    <a:pt x="0" y="2287"/>
                  </a:lnTo>
                  <a:lnTo>
                    <a:pt x="0" y="2516"/>
                  </a:lnTo>
                  <a:lnTo>
                    <a:pt x="39" y="2745"/>
                  </a:lnTo>
                  <a:lnTo>
                    <a:pt x="77" y="2973"/>
                  </a:lnTo>
                  <a:lnTo>
                    <a:pt x="153" y="3202"/>
                  </a:lnTo>
                  <a:lnTo>
                    <a:pt x="267" y="3431"/>
                  </a:lnTo>
                  <a:lnTo>
                    <a:pt x="496" y="3812"/>
                  </a:lnTo>
                  <a:lnTo>
                    <a:pt x="839" y="4155"/>
                  </a:lnTo>
                  <a:lnTo>
                    <a:pt x="1029" y="4269"/>
                  </a:lnTo>
                  <a:lnTo>
                    <a:pt x="1220" y="438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271350" y="1374050"/>
              <a:ext cx="43850" cy="88625"/>
            </a:xfrm>
            <a:custGeom>
              <a:rect b="b" l="l" r="r" t="t"/>
              <a:pathLst>
                <a:path extrusionOk="0" fill="none" h="3545" w="1754">
                  <a:moveTo>
                    <a:pt x="1182" y="0"/>
                  </a:moveTo>
                  <a:lnTo>
                    <a:pt x="0" y="1753"/>
                  </a:lnTo>
                  <a:lnTo>
                    <a:pt x="1753" y="1753"/>
                  </a:lnTo>
                  <a:lnTo>
                    <a:pt x="572" y="354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34"/>
          <p:cNvGrpSpPr/>
          <p:nvPr/>
        </p:nvGrpSpPr>
        <p:grpSpPr>
          <a:xfrm>
            <a:off x="7725172" y="1270728"/>
            <a:ext cx="204071" cy="205377"/>
            <a:chOff x="7219900" y="1731325"/>
            <a:chExt cx="146750" cy="147700"/>
          </a:xfrm>
        </p:grpSpPr>
        <p:sp>
          <p:nvSpPr>
            <p:cNvPr id="546" name="Google Shape;546;p34"/>
            <p:cNvSpPr/>
            <p:nvPr/>
          </p:nvSpPr>
          <p:spPr>
            <a:xfrm>
              <a:off x="7219900" y="1746575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5298" y="3240"/>
                  </a:moveTo>
                  <a:lnTo>
                    <a:pt x="5298" y="4688"/>
                  </a:lnTo>
                  <a:lnTo>
                    <a:pt x="5298" y="4688"/>
                  </a:lnTo>
                  <a:lnTo>
                    <a:pt x="5259" y="4802"/>
                  </a:lnTo>
                  <a:lnTo>
                    <a:pt x="5259" y="4916"/>
                  </a:lnTo>
                  <a:lnTo>
                    <a:pt x="5107" y="5107"/>
                  </a:lnTo>
                  <a:lnTo>
                    <a:pt x="4916" y="5259"/>
                  </a:lnTo>
                  <a:lnTo>
                    <a:pt x="4802" y="5259"/>
                  </a:lnTo>
                  <a:lnTo>
                    <a:pt x="4688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8" y="5259"/>
                  </a:lnTo>
                  <a:lnTo>
                    <a:pt x="343" y="5259"/>
                  </a:lnTo>
                  <a:lnTo>
                    <a:pt x="153" y="5107"/>
                  </a:lnTo>
                  <a:lnTo>
                    <a:pt x="38" y="4916"/>
                  </a:lnTo>
                  <a:lnTo>
                    <a:pt x="0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2058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263725" y="1731325"/>
              <a:ext cx="102925" cy="102925"/>
            </a:xfrm>
            <a:custGeom>
              <a:rect b="b" l="l" r="r" t="t"/>
              <a:pathLst>
                <a:path extrusionOk="0" fill="none" h="4117" w="4117">
                  <a:moveTo>
                    <a:pt x="2935" y="1"/>
                  </a:moveTo>
                  <a:lnTo>
                    <a:pt x="4116" y="1182"/>
                  </a:lnTo>
                  <a:lnTo>
                    <a:pt x="1182" y="4116"/>
                  </a:lnTo>
                  <a:lnTo>
                    <a:pt x="0" y="4116"/>
                  </a:lnTo>
                  <a:lnTo>
                    <a:pt x="0" y="2935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34"/>
          <p:cNvGrpSpPr/>
          <p:nvPr/>
        </p:nvGrpSpPr>
        <p:grpSpPr>
          <a:xfrm>
            <a:off x="7725172" y="1754305"/>
            <a:ext cx="204071" cy="205377"/>
            <a:chOff x="7219900" y="2155300"/>
            <a:chExt cx="146750" cy="147700"/>
          </a:xfrm>
        </p:grpSpPr>
        <p:sp>
          <p:nvSpPr>
            <p:cNvPr id="549" name="Google Shape;549;p34"/>
            <p:cNvSpPr/>
            <p:nvPr/>
          </p:nvSpPr>
          <p:spPr>
            <a:xfrm>
              <a:off x="7219900" y="2155300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2935" y="0"/>
                  </a:moveTo>
                  <a:lnTo>
                    <a:pt x="2935" y="0"/>
                  </a:lnTo>
                  <a:lnTo>
                    <a:pt x="3240" y="0"/>
                  </a:lnTo>
                  <a:lnTo>
                    <a:pt x="3545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43"/>
                  </a:lnTo>
                  <a:lnTo>
                    <a:pt x="4574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25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30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41" y="4078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02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374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374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02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078"/>
                  </a:lnTo>
                  <a:lnTo>
                    <a:pt x="115" y="3811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30"/>
                  </a:lnTo>
                  <a:lnTo>
                    <a:pt x="38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3" y="1525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43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0"/>
                  </a:lnTo>
                  <a:lnTo>
                    <a:pt x="2935" y="0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63725" y="224390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2363" y="572"/>
                  </a:moveTo>
                  <a:lnTo>
                    <a:pt x="2363" y="572"/>
                  </a:lnTo>
                  <a:lnTo>
                    <a:pt x="2287" y="496"/>
                  </a:lnTo>
                  <a:lnTo>
                    <a:pt x="2058" y="306"/>
                  </a:lnTo>
                  <a:lnTo>
                    <a:pt x="1868" y="191"/>
                  </a:lnTo>
                  <a:lnTo>
                    <a:pt x="1677" y="77"/>
                  </a:lnTo>
                  <a:lnTo>
                    <a:pt x="1449" y="1"/>
                  </a:lnTo>
                  <a:lnTo>
                    <a:pt x="1182" y="1"/>
                  </a:lnTo>
                  <a:lnTo>
                    <a:pt x="1182" y="1"/>
                  </a:lnTo>
                  <a:lnTo>
                    <a:pt x="915" y="1"/>
                  </a:lnTo>
                  <a:lnTo>
                    <a:pt x="686" y="77"/>
                  </a:lnTo>
                  <a:lnTo>
                    <a:pt x="496" y="191"/>
                  </a:lnTo>
                  <a:lnTo>
                    <a:pt x="305" y="306"/>
                  </a:lnTo>
                  <a:lnTo>
                    <a:pt x="77" y="496"/>
                  </a:lnTo>
                  <a:lnTo>
                    <a:pt x="0" y="57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271350" y="22067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315175" y="22067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4"/>
          <p:cNvGrpSpPr/>
          <p:nvPr/>
        </p:nvGrpSpPr>
        <p:grpSpPr>
          <a:xfrm>
            <a:off x="7725172" y="2227279"/>
            <a:ext cx="204071" cy="205377"/>
            <a:chOff x="7219900" y="2571650"/>
            <a:chExt cx="146750" cy="147700"/>
          </a:xfrm>
        </p:grpSpPr>
        <p:sp>
          <p:nvSpPr>
            <p:cNvPr id="554" name="Google Shape;554;p34"/>
            <p:cNvSpPr/>
            <p:nvPr/>
          </p:nvSpPr>
          <p:spPr>
            <a:xfrm>
              <a:off x="7219900" y="2571650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2935" y="1"/>
                  </a:moveTo>
                  <a:lnTo>
                    <a:pt x="2935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4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1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40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116"/>
                  </a:lnTo>
                  <a:lnTo>
                    <a:pt x="115" y="3812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68"/>
                  </a:lnTo>
                  <a:lnTo>
                    <a:pt x="38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7263725" y="2616425"/>
              <a:ext cx="59100" cy="58150"/>
            </a:xfrm>
            <a:custGeom>
              <a:rect b="b" l="l" r="r" t="t"/>
              <a:pathLst>
                <a:path extrusionOk="0" fill="none" h="2326" w="2364">
                  <a:moveTo>
                    <a:pt x="1182" y="1"/>
                  </a:moveTo>
                  <a:lnTo>
                    <a:pt x="1182" y="1"/>
                  </a:lnTo>
                  <a:lnTo>
                    <a:pt x="1410" y="1"/>
                  </a:lnTo>
                  <a:lnTo>
                    <a:pt x="1639" y="77"/>
                  </a:lnTo>
                  <a:lnTo>
                    <a:pt x="1830" y="191"/>
                  </a:lnTo>
                  <a:lnTo>
                    <a:pt x="2020" y="344"/>
                  </a:lnTo>
                  <a:lnTo>
                    <a:pt x="2173" y="496"/>
                  </a:lnTo>
                  <a:lnTo>
                    <a:pt x="2249" y="687"/>
                  </a:lnTo>
                  <a:lnTo>
                    <a:pt x="2325" y="915"/>
                  </a:lnTo>
                  <a:lnTo>
                    <a:pt x="2363" y="1144"/>
                  </a:lnTo>
                  <a:lnTo>
                    <a:pt x="2363" y="1144"/>
                  </a:lnTo>
                  <a:lnTo>
                    <a:pt x="2325" y="1411"/>
                  </a:lnTo>
                  <a:lnTo>
                    <a:pt x="2249" y="1601"/>
                  </a:lnTo>
                  <a:lnTo>
                    <a:pt x="2173" y="1830"/>
                  </a:lnTo>
                  <a:lnTo>
                    <a:pt x="2020" y="1982"/>
                  </a:lnTo>
                  <a:lnTo>
                    <a:pt x="1830" y="2135"/>
                  </a:lnTo>
                  <a:lnTo>
                    <a:pt x="1639" y="2249"/>
                  </a:lnTo>
                  <a:lnTo>
                    <a:pt x="1410" y="2325"/>
                  </a:lnTo>
                  <a:lnTo>
                    <a:pt x="1182" y="2325"/>
                  </a:lnTo>
                  <a:lnTo>
                    <a:pt x="1182" y="2325"/>
                  </a:lnTo>
                  <a:lnTo>
                    <a:pt x="953" y="2325"/>
                  </a:lnTo>
                  <a:lnTo>
                    <a:pt x="724" y="2249"/>
                  </a:lnTo>
                  <a:lnTo>
                    <a:pt x="534" y="2135"/>
                  </a:lnTo>
                  <a:lnTo>
                    <a:pt x="343" y="1982"/>
                  </a:lnTo>
                  <a:lnTo>
                    <a:pt x="191" y="1830"/>
                  </a:lnTo>
                  <a:lnTo>
                    <a:pt x="77" y="1601"/>
                  </a:lnTo>
                  <a:lnTo>
                    <a:pt x="38" y="1411"/>
                  </a:lnTo>
                  <a:lnTo>
                    <a:pt x="0" y="1144"/>
                  </a:lnTo>
                  <a:lnTo>
                    <a:pt x="0" y="1144"/>
                  </a:lnTo>
                  <a:lnTo>
                    <a:pt x="38" y="915"/>
                  </a:lnTo>
                  <a:lnTo>
                    <a:pt x="77" y="687"/>
                  </a:lnTo>
                  <a:lnTo>
                    <a:pt x="191" y="496"/>
                  </a:lnTo>
                  <a:lnTo>
                    <a:pt x="343" y="344"/>
                  </a:lnTo>
                  <a:lnTo>
                    <a:pt x="534" y="191"/>
                  </a:lnTo>
                  <a:lnTo>
                    <a:pt x="724" y="77"/>
                  </a:lnTo>
                  <a:lnTo>
                    <a:pt x="953" y="1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240850" y="2593575"/>
              <a:ext cx="31475" cy="31450"/>
            </a:xfrm>
            <a:custGeom>
              <a:rect b="b" l="l" r="r" t="t"/>
              <a:pathLst>
                <a:path extrusionOk="0" fill="none" h="1258" w="1259">
                  <a:moveTo>
                    <a:pt x="1" y="0"/>
                  </a:moveTo>
                  <a:lnTo>
                    <a:pt x="1258" y="125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7314225" y="2665975"/>
              <a:ext cx="31450" cy="31475"/>
            </a:xfrm>
            <a:custGeom>
              <a:rect b="b" l="l" r="r" t="t"/>
              <a:pathLst>
                <a:path extrusionOk="0" fill="none" h="1259" w="1258">
                  <a:moveTo>
                    <a:pt x="0" y="0"/>
                  </a:moveTo>
                  <a:lnTo>
                    <a:pt x="1258" y="125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7314225" y="2593575"/>
              <a:ext cx="31450" cy="31450"/>
            </a:xfrm>
            <a:custGeom>
              <a:rect b="b" l="l" r="r" t="t"/>
              <a:pathLst>
                <a:path extrusionOk="0" fill="none" h="1258" w="1258">
                  <a:moveTo>
                    <a:pt x="0" y="1258"/>
                  </a:moveTo>
                  <a:lnTo>
                    <a:pt x="1258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7314225" y="2598325"/>
              <a:ext cx="25750" cy="26700"/>
            </a:xfrm>
            <a:custGeom>
              <a:rect b="b" l="l" r="r" t="t"/>
              <a:pathLst>
                <a:path extrusionOk="0" fill="none" h="1068" w="1030">
                  <a:moveTo>
                    <a:pt x="0" y="1068"/>
                  </a:moveTo>
                  <a:lnTo>
                    <a:pt x="1029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7240850" y="2665975"/>
              <a:ext cx="31475" cy="31475"/>
            </a:xfrm>
            <a:custGeom>
              <a:rect b="b" l="l" r="r" t="t"/>
              <a:pathLst>
                <a:path extrusionOk="0" fill="none" h="1259" w="1259">
                  <a:moveTo>
                    <a:pt x="1" y="1258"/>
                  </a:moveTo>
                  <a:lnTo>
                    <a:pt x="1258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34"/>
          <p:cNvGrpSpPr/>
          <p:nvPr/>
        </p:nvGrpSpPr>
        <p:grpSpPr>
          <a:xfrm>
            <a:off x="7725172" y="2710856"/>
            <a:ext cx="204071" cy="184172"/>
            <a:chOff x="7219900" y="2995625"/>
            <a:chExt cx="146750" cy="132450"/>
          </a:xfrm>
        </p:grpSpPr>
        <p:sp>
          <p:nvSpPr>
            <p:cNvPr id="562" name="Google Shape;562;p34"/>
            <p:cNvSpPr/>
            <p:nvPr/>
          </p:nvSpPr>
          <p:spPr>
            <a:xfrm>
              <a:off x="7219900" y="2995625"/>
              <a:ext cx="146750" cy="102925"/>
            </a:xfrm>
            <a:custGeom>
              <a:rect b="b" l="l" r="r" t="t"/>
              <a:pathLst>
                <a:path extrusionOk="0" fill="none" h="4117" w="5870">
                  <a:moveTo>
                    <a:pt x="572" y="0"/>
                  </a:moveTo>
                  <a:lnTo>
                    <a:pt x="5298" y="0"/>
                  </a:lnTo>
                  <a:lnTo>
                    <a:pt x="5298" y="0"/>
                  </a:lnTo>
                  <a:lnTo>
                    <a:pt x="5412" y="0"/>
                  </a:lnTo>
                  <a:lnTo>
                    <a:pt x="5526" y="39"/>
                  </a:lnTo>
                  <a:lnTo>
                    <a:pt x="5717" y="191"/>
                  </a:lnTo>
                  <a:lnTo>
                    <a:pt x="5831" y="343"/>
                  </a:lnTo>
                  <a:lnTo>
                    <a:pt x="5869" y="458"/>
                  </a:lnTo>
                  <a:lnTo>
                    <a:pt x="5869" y="610"/>
                  </a:lnTo>
                  <a:lnTo>
                    <a:pt x="5869" y="3545"/>
                  </a:lnTo>
                  <a:lnTo>
                    <a:pt x="5869" y="3545"/>
                  </a:lnTo>
                  <a:lnTo>
                    <a:pt x="5869" y="3659"/>
                  </a:lnTo>
                  <a:lnTo>
                    <a:pt x="5831" y="3773"/>
                  </a:lnTo>
                  <a:lnTo>
                    <a:pt x="5717" y="3964"/>
                  </a:lnTo>
                  <a:lnTo>
                    <a:pt x="5526" y="4078"/>
                  </a:lnTo>
                  <a:lnTo>
                    <a:pt x="5412" y="4116"/>
                  </a:lnTo>
                  <a:lnTo>
                    <a:pt x="5298" y="4116"/>
                  </a:lnTo>
                  <a:lnTo>
                    <a:pt x="572" y="4116"/>
                  </a:lnTo>
                  <a:lnTo>
                    <a:pt x="572" y="4116"/>
                  </a:lnTo>
                  <a:lnTo>
                    <a:pt x="458" y="4116"/>
                  </a:lnTo>
                  <a:lnTo>
                    <a:pt x="343" y="4078"/>
                  </a:lnTo>
                  <a:lnTo>
                    <a:pt x="153" y="3964"/>
                  </a:lnTo>
                  <a:lnTo>
                    <a:pt x="38" y="3773"/>
                  </a:lnTo>
                  <a:lnTo>
                    <a:pt x="0" y="3659"/>
                  </a:lnTo>
                  <a:lnTo>
                    <a:pt x="0" y="3545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91"/>
                  </a:lnTo>
                  <a:lnTo>
                    <a:pt x="343" y="39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7263725" y="3128050"/>
              <a:ext cx="59100" cy="25"/>
            </a:xfrm>
            <a:custGeom>
              <a:rect b="b" l="l" r="r" t="t"/>
              <a:pathLst>
                <a:path extrusionOk="0" fill="none" h="1" w="2364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7293250" y="3098525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0"/>
                  </a:moveTo>
                  <a:lnTo>
                    <a:pt x="1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4"/>
          <p:cNvGrpSpPr/>
          <p:nvPr/>
        </p:nvGrpSpPr>
        <p:grpSpPr>
          <a:xfrm>
            <a:off x="7739738" y="3194433"/>
            <a:ext cx="174937" cy="184172"/>
            <a:chOff x="7230375" y="3419600"/>
            <a:chExt cx="125800" cy="132450"/>
          </a:xfrm>
        </p:grpSpPr>
        <p:sp>
          <p:nvSpPr>
            <p:cNvPr id="566" name="Google Shape;566;p34"/>
            <p:cNvSpPr/>
            <p:nvPr/>
          </p:nvSpPr>
          <p:spPr>
            <a:xfrm>
              <a:off x="7230375" y="3419600"/>
              <a:ext cx="44800" cy="43850"/>
            </a:xfrm>
            <a:custGeom>
              <a:rect b="b" l="l" r="r" t="t"/>
              <a:pathLst>
                <a:path extrusionOk="0" fill="none" h="1754" w="1792">
                  <a:moveTo>
                    <a:pt x="877" y="0"/>
                  </a:moveTo>
                  <a:lnTo>
                    <a:pt x="877" y="0"/>
                  </a:lnTo>
                  <a:lnTo>
                    <a:pt x="1068" y="0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381"/>
                  </a:lnTo>
                  <a:lnTo>
                    <a:pt x="1715" y="534"/>
                  </a:lnTo>
                  <a:lnTo>
                    <a:pt x="1754" y="686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4" y="1067"/>
                  </a:lnTo>
                  <a:lnTo>
                    <a:pt x="1715" y="1220"/>
                  </a:lnTo>
                  <a:lnTo>
                    <a:pt x="1639" y="1372"/>
                  </a:lnTo>
                  <a:lnTo>
                    <a:pt x="1525" y="1525"/>
                  </a:lnTo>
                  <a:lnTo>
                    <a:pt x="1372" y="1601"/>
                  </a:lnTo>
                  <a:lnTo>
                    <a:pt x="1220" y="1715"/>
                  </a:lnTo>
                  <a:lnTo>
                    <a:pt x="1068" y="1753"/>
                  </a:lnTo>
                  <a:lnTo>
                    <a:pt x="877" y="1753"/>
                  </a:lnTo>
                  <a:lnTo>
                    <a:pt x="877" y="1753"/>
                  </a:lnTo>
                  <a:lnTo>
                    <a:pt x="725" y="1753"/>
                  </a:lnTo>
                  <a:lnTo>
                    <a:pt x="534" y="1715"/>
                  </a:lnTo>
                  <a:lnTo>
                    <a:pt x="382" y="1601"/>
                  </a:lnTo>
                  <a:lnTo>
                    <a:pt x="267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9" y="106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39" y="686"/>
                  </a:lnTo>
                  <a:lnTo>
                    <a:pt x="77" y="534"/>
                  </a:lnTo>
                  <a:lnTo>
                    <a:pt x="153" y="381"/>
                  </a:lnTo>
                  <a:lnTo>
                    <a:pt x="267" y="267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0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7230375" y="3508200"/>
              <a:ext cx="44800" cy="43850"/>
            </a:xfrm>
            <a:custGeom>
              <a:rect b="b" l="l" r="r" t="t"/>
              <a:pathLst>
                <a:path extrusionOk="0" fill="none" h="1754" w="1792">
                  <a:moveTo>
                    <a:pt x="877" y="1"/>
                  </a:moveTo>
                  <a:lnTo>
                    <a:pt x="877" y="1"/>
                  </a:lnTo>
                  <a:lnTo>
                    <a:pt x="1068" y="1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29"/>
                  </a:lnTo>
                  <a:lnTo>
                    <a:pt x="1639" y="382"/>
                  </a:lnTo>
                  <a:lnTo>
                    <a:pt x="1715" y="534"/>
                  </a:lnTo>
                  <a:lnTo>
                    <a:pt x="1754" y="687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4" y="1068"/>
                  </a:lnTo>
                  <a:lnTo>
                    <a:pt x="1715" y="1220"/>
                  </a:lnTo>
                  <a:lnTo>
                    <a:pt x="1639" y="1373"/>
                  </a:lnTo>
                  <a:lnTo>
                    <a:pt x="1525" y="1487"/>
                  </a:lnTo>
                  <a:lnTo>
                    <a:pt x="1372" y="1601"/>
                  </a:lnTo>
                  <a:lnTo>
                    <a:pt x="1220" y="1677"/>
                  </a:lnTo>
                  <a:lnTo>
                    <a:pt x="1068" y="1754"/>
                  </a:lnTo>
                  <a:lnTo>
                    <a:pt x="877" y="1754"/>
                  </a:lnTo>
                  <a:lnTo>
                    <a:pt x="877" y="1754"/>
                  </a:lnTo>
                  <a:lnTo>
                    <a:pt x="725" y="1754"/>
                  </a:lnTo>
                  <a:lnTo>
                    <a:pt x="534" y="1677"/>
                  </a:lnTo>
                  <a:lnTo>
                    <a:pt x="382" y="1601"/>
                  </a:lnTo>
                  <a:lnTo>
                    <a:pt x="267" y="1487"/>
                  </a:lnTo>
                  <a:lnTo>
                    <a:pt x="153" y="1373"/>
                  </a:lnTo>
                  <a:lnTo>
                    <a:pt x="77" y="1220"/>
                  </a:lnTo>
                  <a:lnTo>
                    <a:pt x="39" y="106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39" y="687"/>
                  </a:lnTo>
                  <a:lnTo>
                    <a:pt x="77" y="534"/>
                  </a:lnTo>
                  <a:lnTo>
                    <a:pt x="153" y="382"/>
                  </a:lnTo>
                  <a:lnTo>
                    <a:pt x="267" y="229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1"/>
                  </a:lnTo>
                  <a:lnTo>
                    <a:pt x="877" y="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7268475" y="3427225"/>
              <a:ext cx="87700" cy="87675"/>
            </a:xfrm>
            <a:custGeom>
              <a:rect b="b" l="l" r="r" t="t"/>
              <a:pathLst>
                <a:path extrusionOk="0" fill="none" h="3507" w="3508">
                  <a:moveTo>
                    <a:pt x="3507" y="0"/>
                  </a:moveTo>
                  <a:lnTo>
                    <a:pt x="1" y="3506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7315175" y="3504400"/>
              <a:ext cx="41000" cy="40025"/>
            </a:xfrm>
            <a:custGeom>
              <a:rect b="b" l="l" r="r" t="t"/>
              <a:pathLst>
                <a:path extrusionOk="0" fill="none" h="1601" w="1640">
                  <a:moveTo>
                    <a:pt x="0" y="0"/>
                  </a:moveTo>
                  <a:lnTo>
                    <a:pt x="1639" y="160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7268475" y="3457700"/>
              <a:ext cx="28625" cy="28625"/>
            </a:xfrm>
            <a:custGeom>
              <a:rect b="b" l="l" r="r" t="t"/>
              <a:pathLst>
                <a:path extrusionOk="0" fill="none" h="1145" w="1145">
                  <a:moveTo>
                    <a:pt x="1" y="1"/>
                  </a:moveTo>
                  <a:lnTo>
                    <a:pt x="1144" y="114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34"/>
          <p:cNvGrpSpPr/>
          <p:nvPr/>
        </p:nvGrpSpPr>
        <p:grpSpPr>
          <a:xfrm>
            <a:off x="7745023" y="3667407"/>
            <a:ext cx="164334" cy="205377"/>
            <a:chOff x="7234175" y="3835950"/>
            <a:chExt cx="118175" cy="147700"/>
          </a:xfrm>
        </p:grpSpPr>
        <p:sp>
          <p:nvSpPr>
            <p:cNvPr id="572" name="Google Shape;572;p34"/>
            <p:cNvSpPr/>
            <p:nvPr/>
          </p:nvSpPr>
          <p:spPr>
            <a:xfrm>
              <a:off x="7234175" y="3835950"/>
              <a:ext cx="118175" cy="147700"/>
            </a:xfrm>
            <a:custGeom>
              <a:rect b="b" l="l" r="r" t="t"/>
              <a:pathLst>
                <a:path extrusionOk="0" fill="none" h="5908" w="4727">
                  <a:moveTo>
                    <a:pt x="4117" y="5907"/>
                  </a:moveTo>
                  <a:lnTo>
                    <a:pt x="611" y="5907"/>
                  </a:lnTo>
                  <a:lnTo>
                    <a:pt x="611" y="5907"/>
                  </a:lnTo>
                  <a:lnTo>
                    <a:pt x="458" y="5869"/>
                  </a:lnTo>
                  <a:lnTo>
                    <a:pt x="382" y="5831"/>
                  </a:lnTo>
                  <a:lnTo>
                    <a:pt x="191" y="5717"/>
                  </a:lnTo>
                  <a:lnTo>
                    <a:pt x="39" y="5526"/>
                  </a:lnTo>
                  <a:lnTo>
                    <a:pt x="1" y="5412"/>
                  </a:lnTo>
                  <a:lnTo>
                    <a:pt x="1" y="529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458"/>
                  </a:lnTo>
                  <a:lnTo>
                    <a:pt x="39" y="382"/>
                  </a:lnTo>
                  <a:lnTo>
                    <a:pt x="191" y="191"/>
                  </a:lnTo>
                  <a:lnTo>
                    <a:pt x="382" y="39"/>
                  </a:lnTo>
                  <a:lnTo>
                    <a:pt x="458" y="0"/>
                  </a:lnTo>
                  <a:lnTo>
                    <a:pt x="611" y="0"/>
                  </a:lnTo>
                  <a:lnTo>
                    <a:pt x="4117" y="0"/>
                  </a:lnTo>
                  <a:lnTo>
                    <a:pt x="4117" y="0"/>
                  </a:lnTo>
                  <a:lnTo>
                    <a:pt x="4231" y="0"/>
                  </a:lnTo>
                  <a:lnTo>
                    <a:pt x="4345" y="39"/>
                  </a:lnTo>
                  <a:lnTo>
                    <a:pt x="4536" y="191"/>
                  </a:lnTo>
                  <a:lnTo>
                    <a:pt x="4688" y="382"/>
                  </a:lnTo>
                  <a:lnTo>
                    <a:pt x="4688" y="458"/>
                  </a:lnTo>
                  <a:lnTo>
                    <a:pt x="4727" y="610"/>
                  </a:lnTo>
                  <a:lnTo>
                    <a:pt x="4727" y="5298"/>
                  </a:lnTo>
                  <a:lnTo>
                    <a:pt x="4727" y="5298"/>
                  </a:lnTo>
                  <a:lnTo>
                    <a:pt x="4688" y="5412"/>
                  </a:lnTo>
                  <a:lnTo>
                    <a:pt x="4688" y="5526"/>
                  </a:lnTo>
                  <a:lnTo>
                    <a:pt x="4536" y="5717"/>
                  </a:lnTo>
                  <a:lnTo>
                    <a:pt x="4345" y="5831"/>
                  </a:lnTo>
                  <a:lnTo>
                    <a:pt x="4231" y="5869"/>
                  </a:lnTo>
                  <a:lnTo>
                    <a:pt x="4117" y="5907"/>
                  </a:lnTo>
                  <a:lnTo>
                    <a:pt x="4117" y="5907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7293250" y="39502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4"/>
          <p:cNvGrpSpPr/>
          <p:nvPr/>
        </p:nvGrpSpPr>
        <p:grpSpPr>
          <a:xfrm>
            <a:off x="7734454" y="4148342"/>
            <a:ext cx="184185" cy="210661"/>
            <a:chOff x="7226575" y="4258025"/>
            <a:chExt cx="132450" cy="151500"/>
          </a:xfrm>
        </p:grpSpPr>
        <p:sp>
          <p:nvSpPr>
            <p:cNvPr id="575" name="Google Shape;575;p34"/>
            <p:cNvSpPr/>
            <p:nvPr/>
          </p:nvSpPr>
          <p:spPr>
            <a:xfrm>
              <a:off x="7226575" y="4328525"/>
              <a:ext cx="132450" cy="81000"/>
            </a:xfrm>
            <a:custGeom>
              <a:rect b="b" l="l" r="r" t="t"/>
              <a:pathLst>
                <a:path extrusionOk="0" fill="none" h="3240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4" y="38"/>
                  </a:lnTo>
                  <a:lnTo>
                    <a:pt x="5145" y="153"/>
                  </a:lnTo>
                  <a:lnTo>
                    <a:pt x="5259" y="343"/>
                  </a:lnTo>
                  <a:lnTo>
                    <a:pt x="5297" y="458"/>
                  </a:lnTo>
                  <a:lnTo>
                    <a:pt x="5297" y="572"/>
                  </a:lnTo>
                  <a:lnTo>
                    <a:pt x="5297" y="2630"/>
                  </a:lnTo>
                  <a:lnTo>
                    <a:pt x="5297" y="2630"/>
                  </a:lnTo>
                  <a:lnTo>
                    <a:pt x="5297" y="2744"/>
                  </a:lnTo>
                  <a:lnTo>
                    <a:pt x="5259" y="2859"/>
                  </a:lnTo>
                  <a:lnTo>
                    <a:pt x="5145" y="3049"/>
                  </a:lnTo>
                  <a:lnTo>
                    <a:pt x="4954" y="3163"/>
                  </a:lnTo>
                  <a:lnTo>
                    <a:pt x="4840" y="3202"/>
                  </a:lnTo>
                  <a:lnTo>
                    <a:pt x="4726" y="3240"/>
                  </a:lnTo>
                  <a:lnTo>
                    <a:pt x="610" y="3240"/>
                  </a:lnTo>
                  <a:lnTo>
                    <a:pt x="610" y="3240"/>
                  </a:lnTo>
                  <a:lnTo>
                    <a:pt x="495" y="3202"/>
                  </a:lnTo>
                  <a:lnTo>
                    <a:pt x="381" y="3163"/>
                  </a:lnTo>
                  <a:lnTo>
                    <a:pt x="191" y="3049"/>
                  </a:lnTo>
                  <a:lnTo>
                    <a:pt x="76" y="2859"/>
                  </a:lnTo>
                  <a:lnTo>
                    <a:pt x="38" y="2744"/>
                  </a:lnTo>
                  <a:lnTo>
                    <a:pt x="0" y="263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6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5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7256100" y="4258025"/>
              <a:ext cx="73375" cy="70525"/>
            </a:xfrm>
            <a:custGeom>
              <a:rect b="b" l="l" r="r" t="t"/>
              <a:pathLst>
                <a:path extrusionOk="0" fill="none" h="2821" w="2935">
                  <a:moveTo>
                    <a:pt x="0" y="2820"/>
                  </a:moveTo>
                  <a:lnTo>
                    <a:pt x="0" y="1486"/>
                  </a:lnTo>
                  <a:lnTo>
                    <a:pt x="0" y="1486"/>
                  </a:lnTo>
                  <a:lnTo>
                    <a:pt x="39" y="1182"/>
                  </a:lnTo>
                  <a:lnTo>
                    <a:pt x="115" y="915"/>
                  </a:lnTo>
                  <a:lnTo>
                    <a:pt x="267" y="648"/>
                  </a:lnTo>
                  <a:lnTo>
                    <a:pt x="458" y="419"/>
                  </a:lnTo>
                  <a:lnTo>
                    <a:pt x="648" y="267"/>
                  </a:lnTo>
                  <a:lnTo>
                    <a:pt x="915" y="114"/>
                  </a:lnTo>
                  <a:lnTo>
                    <a:pt x="1182" y="38"/>
                  </a:lnTo>
                  <a:lnTo>
                    <a:pt x="1487" y="0"/>
                  </a:lnTo>
                  <a:lnTo>
                    <a:pt x="1487" y="0"/>
                  </a:lnTo>
                  <a:lnTo>
                    <a:pt x="1754" y="38"/>
                  </a:lnTo>
                  <a:lnTo>
                    <a:pt x="1982" y="76"/>
                  </a:lnTo>
                  <a:lnTo>
                    <a:pt x="2211" y="191"/>
                  </a:lnTo>
                  <a:lnTo>
                    <a:pt x="2401" y="343"/>
                  </a:lnTo>
                  <a:lnTo>
                    <a:pt x="2592" y="496"/>
                  </a:lnTo>
                  <a:lnTo>
                    <a:pt x="2744" y="724"/>
                  </a:lnTo>
                  <a:lnTo>
                    <a:pt x="2859" y="953"/>
                  </a:lnTo>
                  <a:lnTo>
                    <a:pt x="2935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34"/>
          <p:cNvSpPr/>
          <p:nvPr/>
        </p:nvSpPr>
        <p:spPr>
          <a:xfrm>
            <a:off x="1446530" y="314225"/>
            <a:ext cx="204071" cy="184172"/>
          </a:xfrm>
          <a:custGeom>
            <a:rect b="b" l="l" r="r" t="t"/>
            <a:pathLst>
              <a:path extrusionOk="0" fill="none" h="5298" w="5870">
                <a:moveTo>
                  <a:pt x="5870" y="2668"/>
                </a:moveTo>
                <a:lnTo>
                  <a:pt x="4612" y="2668"/>
                </a:lnTo>
                <a:lnTo>
                  <a:pt x="3736" y="5298"/>
                </a:lnTo>
                <a:lnTo>
                  <a:pt x="1982" y="1"/>
                </a:lnTo>
                <a:lnTo>
                  <a:pt x="1068" y="2668"/>
                </a:lnTo>
                <a:lnTo>
                  <a:pt x="1" y="2668"/>
                </a:lnTo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34"/>
          <p:cNvGrpSpPr/>
          <p:nvPr/>
        </p:nvGrpSpPr>
        <p:grpSpPr>
          <a:xfrm>
            <a:off x="1466423" y="787151"/>
            <a:ext cx="164334" cy="205377"/>
            <a:chOff x="267650" y="1307350"/>
            <a:chExt cx="118175" cy="147700"/>
          </a:xfrm>
        </p:grpSpPr>
        <p:sp>
          <p:nvSpPr>
            <p:cNvPr id="579" name="Google Shape;579;p34"/>
            <p:cNvSpPr/>
            <p:nvPr/>
          </p:nvSpPr>
          <p:spPr>
            <a:xfrm>
              <a:off x="267650" y="1417875"/>
              <a:ext cx="118175" cy="19075"/>
            </a:xfrm>
            <a:custGeom>
              <a:rect b="b" l="l" r="r" t="t"/>
              <a:pathLst>
                <a:path extrusionOk="0" fill="none" h="763" w="4727">
                  <a:moveTo>
                    <a:pt x="0" y="763"/>
                  </a:moveTo>
                  <a:lnTo>
                    <a:pt x="0" y="763"/>
                  </a:lnTo>
                  <a:lnTo>
                    <a:pt x="39" y="610"/>
                  </a:lnTo>
                  <a:lnTo>
                    <a:pt x="77" y="458"/>
                  </a:lnTo>
                  <a:lnTo>
                    <a:pt x="153" y="343"/>
                  </a:lnTo>
                  <a:lnTo>
                    <a:pt x="229" y="229"/>
                  </a:lnTo>
                  <a:lnTo>
                    <a:pt x="343" y="115"/>
                  </a:lnTo>
                  <a:lnTo>
                    <a:pt x="458" y="77"/>
                  </a:lnTo>
                  <a:lnTo>
                    <a:pt x="610" y="38"/>
                  </a:lnTo>
                  <a:lnTo>
                    <a:pt x="763" y="0"/>
                  </a:lnTo>
                  <a:lnTo>
                    <a:pt x="4726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67650" y="1307350"/>
              <a:ext cx="118175" cy="147700"/>
            </a:xfrm>
            <a:custGeom>
              <a:rect b="b" l="l" r="r" t="t"/>
              <a:pathLst>
                <a:path extrusionOk="0" fill="none" h="5908" w="4727">
                  <a:moveTo>
                    <a:pt x="763" y="1"/>
                  </a:moveTo>
                  <a:lnTo>
                    <a:pt x="4726" y="1"/>
                  </a:lnTo>
                  <a:lnTo>
                    <a:pt x="4726" y="5908"/>
                  </a:lnTo>
                  <a:lnTo>
                    <a:pt x="763" y="5908"/>
                  </a:lnTo>
                  <a:lnTo>
                    <a:pt x="763" y="5908"/>
                  </a:lnTo>
                  <a:lnTo>
                    <a:pt x="610" y="5870"/>
                  </a:lnTo>
                  <a:lnTo>
                    <a:pt x="458" y="5831"/>
                  </a:lnTo>
                  <a:lnTo>
                    <a:pt x="343" y="5793"/>
                  </a:lnTo>
                  <a:lnTo>
                    <a:pt x="229" y="5679"/>
                  </a:lnTo>
                  <a:lnTo>
                    <a:pt x="153" y="5565"/>
                  </a:lnTo>
                  <a:lnTo>
                    <a:pt x="77" y="5450"/>
                  </a:lnTo>
                  <a:lnTo>
                    <a:pt x="39" y="5298"/>
                  </a:lnTo>
                  <a:lnTo>
                    <a:pt x="0" y="5184"/>
                  </a:lnTo>
                  <a:lnTo>
                    <a:pt x="0" y="763"/>
                  </a:lnTo>
                  <a:lnTo>
                    <a:pt x="0" y="763"/>
                  </a:lnTo>
                  <a:lnTo>
                    <a:pt x="39" y="610"/>
                  </a:lnTo>
                  <a:lnTo>
                    <a:pt x="77" y="458"/>
                  </a:lnTo>
                  <a:lnTo>
                    <a:pt x="153" y="344"/>
                  </a:lnTo>
                  <a:lnTo>
                    <a:pt x="229" y="229"/>
                  </a:lnTo>
                  <a:lnTo>
                    <a:pt x="343" y="153"/>
                  </a:lnTo>
                  <a:lnTo>
                    <a:pt x="458" y="77"/>
                  </a:lnTo>
                  <a:lnTo>
                    <a:pt x="610" y="39"/>
                  </a:lnTo>
                  <a:lnTo>
                    <a:pt x="763" y="1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4"/>
          <p:cNvGrpSpPr/>
          <p:nvPr/>
        </p:nvGrpSpPr>
        <p:grpSpPr>
          <a:xfrm>
            <a:off x="1435934" y="1260125"/>
            <a:ext cx="226598" cy="225261"/>
            <a:chOff x="245725" y="1723700"/>
            <a:chExt cx="162950" cy="162000"/>
          </a:xfrm>
        </p:grpSpPr>
        <p:sp>
          <p:nvSpPr>
            <p:cNvPr id="582" name="Google Shape;582;p34"/>
            <p:cNvSpPr/>
            <p:nvPr/>
          </p:nvSpPr>
          <p:spPr>
            <a:xfrm>
              <a:off x="310525" y="1747525"/>
              <a:ext cx="98150" cy="95300"/>
            </a:xfrm>
            <a:custGeom>
              <a:rect b="b" l="l" r="r" t="t"/>
              <a:pathLst>
                <a:path extrusionOk="0" fill="none" h="3812" w="3926">
                  <a:moveTo>
                    <a:pt x="3811" y="3811"/>
                  </a:moveTo>
                  <a:lnTo>
                    <a:pt x="3811" y="3811"/>
                  </a:lnTo>
                  <a:lnTo>
                    <a:pt x="3888" y="3507"/>
                  </a:lnTo>
                  <a:lnTo>
                    <a:pt x="3926" y="3240"/>
                  </a:lnTo>
                  <a:lnTo>
                    <a:pt x="3888" y="2935"/>
                  </a:lnTo>
                  <a:lnTo>
                    <a:pt x="3811" y="2668"/>
                  </a:lnTo>
                  <a:lnTo>
                    <a:pt x="3659" y="2439"/>
                  </a:lnTo>
                  <a:lnTo>
                    <a:pt x="3507" y="2211"/>
                  </a:lnTo>
                  <a:lnTo>
                    <a:pt x="3278" y="2020"/>
                  </a:lnTo>
                  <a:lnTo>
                    <a:pt x="3011" y="1868"/>
                  </a:lnTo>
                  <a:lnTo>
                    <a:pt x="3011" y="1868"/>
                  </a:lnTo>
                  <a:lnTo>
                    <a:pt x="2744" y="1792"/>
                  </a:lnTo>
                  <a:lnTo>
                    <a:pt x="2439" y="1753"/>
                  </a:lnTo>
                  <a:lnTo>
                    <a:pt x="2058" y="1753"/>
                  </a:lnTo>
                  <a:lnTo>
                    <a:pt x="2058" y="1753"/>
                  </a:lnTo>
                  <a:lnTo>
                    <a:pt x="1944" y="1410"/>
                  </a:lnTo>
                  <a:lnTo>
                    <a:pt x="1792" y="1067"/>
                  </a:lnTo>
                  <a:lnTo>
                    <a:pt x="1563" y="801"/>
                  </a:lnTo>
                  <a:lnTo>
                    <a:pt x="1296" y="534"/>
                  </a:lnTo>
                  <a:lnTo>
                    <a:pt x="1029" y="343"/>
                  </a:lnTo>
                  <a:lnTo>
                    <a:pt x="686" y="153"/>
                  </a:lnTo>
                  <a:lnTo>
                    <a:pt x="343" y="39"/>
                  </a:ln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245725" y="1754200"/>
              <a:ext cx="138175" cy="110525"/>
            </a:xfrm>
            <a:custGeom>
              <a:rect b="b" l="l" r="r" t="t"/>
              <a:pathLst>
                <a:path extrusionOk="0" fill="none" h="4421" w="5527">
                  <a:moveTo>
                    <a:pt x="1220" y="0"/>
                  </a:moveTo>
                  <a:lnTo>
                    <a:pt x="1220" y="0"/>
                  </a:lnTo>
                  <a:lnTo>
                    <a:pt x="992" y="153"/>
                  </a:lnTo>
                  <a:lnTo>
                    <a:pt x="801" y="305"/>
                  </a:lnTo>
                  <a:lnTo>
                    <a:pt x="649" y="457"/>
                  </a:lnTo>
                  <a:lnTo>
                    <a:pt x="496" y="610"/>
                  </a:lnTo>
                  <a:lnTo>
                    <a:pt x="230" y="991"/>
                  </a:lnTo>
                  <a:lnTo>
                    <a:pt x="77" y="1410"/>
                  </a:lnTo>
                  <a:lnTo>
                    <a:pt x="1" y="1868"/>
                  </a:lnTo>
                  <a:lnTo>
                    <a:pt x="1" y="2325"/>
                  </a:lnTo>
                  <a:lnTo>
                    <a:pt x="39" y="2554"/>
                  </a:lnTo>
                  <a:lnTo>
                    <a:pt x="77" y="2782"/>
                  </a:lnTo>
                  <a:lnTo>
                    <a:pt x="191" y="3011"/>
                  </a:lnTo>
                  <a:lnTo>
                    <a:pt x="268" y="3201"/>
                  </a:lnTo>
                  <a:lnTo>
                    <a:pt x="268" y="3201"/>
                  </a:lnTo>
                  <a:lnTo>
                    <a:pt x="458" y="3506"/>
                  </a:lnTo>
                  <a:lnTo>
                    <a:pt x="649" y="3735"/>
                  </a:lnTo>
                  <a:lnTo>
                    <a:pt x="916" y="3925"/>
                  </a:lnTo>
                  <a:lnTo>
                    <a:pt x="1182" y="4116"/>
                  </a:lnTo>
                  <a:lnTo>
                    <a:pt x="1449" y="4268"/>
                  </a:lnTo>
                  <a:lnTo>
                    <a:pt x="1754" y="4345"/>
                  </a:lnTo>
                  <a:lnTo>
                    <a:pt x="2059" y="4421"/>
                  </a:lnTo>
                  <a:lnTo>
                    <a:pt x="2364" y="4421"/>
                  </a:lnTo>
                  <a:lnTo>
                    <a:pt x="5031" y="4421"/>
                  </a:lnTo>
                  <a:lnTo>
                    <a:pt x="5031" y="4421"/>
                  </a:lnTo>
                  <a:lnTo>
                    <a:pt x="5298" y="4421"/>
                  </a:lnTo>
                  <a:lnTo>
                    <a:pt x="5527" y="434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246675" y="1723700"/>
              <a:ext cx="162000" cy="162000"/>
            </a:xfrm>
            <a:custGeom>
              <a:rect b="b" l="l" r="r" t="t"/>
              <a:pathLst>
                <a:path extrusionOk="0" fill="none" h="6480" w="6480">
                  <a:moveTo>
                    <a:pt x="1" y="1"/>
                  </a:moveTo>
                  <a:lnTo>
                    <a:pt x="6480" y="647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4"/>
          <p:cNvGrpSpPr/>
          <p:nvPr/>
        </p:nvGrpSpPr>
        <p:grpSpPr>
          <a:xfrm>
            <a:off x="1455819" y="1764907"/>
            <a:ext cx="185506" cy="184172"/>
            <a:chOff x="260025" y="2162925"/>
            <a:chExt cx="133400" cy="132450"/>
          </a:xfrm>
        </p:grpSpPr>
        <p:sp>
          <p:nvSpPr>
            <p:cNvPr id="586" name="Google Shape;586;p34"/>
            <p:cNvSpPr/>
            <p:nvPr/>
          </p:nvSpPr>
          <p:spPr>
            <a:xfrm>
              <a:off x="260025" y="2184825"/>
              <a:ext cx="110550" cy="110550"/>
            </a:xfrm>
            <a:custGeom>
              <a:rect b="b" l="l" r="r" t="t"/>
              <a:pathLst>
                <a:path extrusionOk="0" fill="none" h="4422" w="4422">
                  <a:moveTo>
                    <a:pt x="4421" y="2059"/>
                  </a:moveTo>
                  <a:lnTo>
                    <a:pt x="4421" y="3812"/>
                  </a:lnTo>
                  <a:lnTo>
                    <a:pt x="4421" y="3812"/>
                  </a:lnTo>
                  <a:lnTo>
                    <a:pt x="4421" y="3964"/>
                  </a:lnTo>
                  <a:lnTo>
                    <a:pt x="4383" y="4041"/>
                  </a:lnTo>
                  <a:lnTo>
                    <a:pt x="4269" y="4231"/>
                  </a:lnTo>
                  <a:lnTo>
                    <a:pt x="4078" y="4384"/>
                  </a:lnTo>
                  <a:lnTo>
                    <a:pt x="3964" y="4422"/>
                  </a:lnTo>
                  <a:lnTo>
                    <a:pt x="3850" y="4422"/>
                  </a:lnTo>
                  <a:lnTo>
                    <a:pt x="610" y="4422"/>
                  </a:lnTo>
                  <a:lnTo>
                    <a:pt x="610" y="4422"/>
                  </a:lnTo>
                  <a:lnTo>
                    <a:pt x="458" y="4422"/>
                  </a:lnTo>
                  <a:lnTo>
                    <a:pt x="382" y="4384"/>
                  </a:lnTo>
                  <a:lnTo>
                    <a:pt x="191" y="4231"/>
                  </a:lnTo>
                  <a:lnTo>
                    <a:pt x="39" y="4041"/>
                  </a:lnTo>
                  <a:lnTo>
                    <a:pt x="1" y="3964"/>
                  </a:lnTo>
                  <a:lnTo>
                    <a:pt x="1" y="3812"/>
                  </a:lnTo>
                  <a:lnTo>
                    <a:pt x="1" y="573"/>
                  </a:lnTo>
                  <a:lnTo>
                    <a:pt x="1" y="573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91" y="153"/>
                  </a:lnTo>
                  <a:lnTo>
                    <a:pt x="382" y="39"/>
                  </a:lnTo>
                  <a:lnTo>
                    <a:pt x="458" y="1"/>
                  </a:lnTo>
                  <a:lnTo>
                    <a:pt x="610" y="1"/>
                  </a:lnTo>
                  <a:lnTo>
                    <a:pt x="2363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348625" y="2162925"/>
              <a:ext cx="43850" cy="43850"/>
            </a:xfrm>
            <a:custGeom>
              <a:rect b="b" l="l" r="r" t="t"/>
              <a:pathLst>
                <a:path extrusionOk="0" fill="none" h="1754" w="1754">
                  <a:moveTo>
                    <a:pt x="1" y="0"/>
                  </a:moveTo>
                  <a:lnTo>
                    <a:pt x="1754" y="0"/>
                  </a:lnTo>
                  <a:lnTo>
                    <a:pt x="1754" y="175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312425" y="2163875"/>
              <a:ext cx="81000" cy="81000"/>
            </a:xfrm>
            <a:custGeom>
              <a:rect b="b" l="l" r="r" t="t"/>
              <a:pathLst>
                <a:path extrusionOk="0" fill="none" h="3240" w="3240">
                  <a:moveTo>
                    <a:pt x="1" y="3240"/>
                  </a:moveTo>
                  <a:lnTo>
                    <a:pt x="324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34"/>
          <p:cNvGrpSpPr/>
          <p:nvPr/>
        </p:nvGrpSpPr>
        <p:grpSpPr>
          <a:xfrm>
            <a:off x="1446537" y="2227279"/>
            <a:ext cx="204071" cy="205377"/>
            <a:chOff x="253350" y="2571650"/>
            <a:chExt cx="146750" cy="147700"/>
          </a:xfrm>
        </p:grpSpPr>
        <p:sp>
          <p:nvSpPr>
            <p:cNvPr id="590" name="Google Shape;590;p34"/>
            <p:cNvSpPr/>
            <p:nvPr/>
          </p:nvSpPr>
          <p:spPr>
            <a:xfrm>
              <a:off x="267650" y="2645000"/>
              <a:ext cx="118175" cy="74350"/>
            </a:xfrm>
            <a:custGeom>
              <a:rect b="b" l="l" r="r" t="t"/>
              <a:pathLst>
                <a:path extrusionOk="0" fill="none" h="2974" w="4727">
                  <a:moveTo>
                    <a:pt x="4726" y="1"/>
                  </a:moveTo>
                  <a:lnTo>
                    <a:pt x="4726" y="2974"/>
                  </a:lnTo>
                  <a:lnTo>
                    <a:pt x="0" y="2974"/>
                  </a:ln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53350" y="2608800"/>
              <a:ext cx="146750" cy="36225"/>
            </a:xfrm>
            <a:custGeom>
              <a:rect b="b" l="l" r="r" t="t"/>
              <a:pathLst>
                <a:path extrusionOk="0" fill="none" h="1449" w="5870">
                  <a:moveTo>
                    <a:pt x="1" y="1"/>
                  </a:moveTo>
                  <a:lnTo>
                    <a:pt x="5870" y="1"/>
                  </a:lnTo>
                  <a:lnTo>
                    <a:pt x="5870" y="1449"/>
                  </a:lnTo>
                  <a:lnTo>
                    <a:pt x="1" y="14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326725" y="2608800"/>
              <a:ext cx="25" cy="110550"/>
            </a:xfrm>
            <a:custGeom>
              <a:rect b="b" l="l" r="r" t="t"/>
              <a:pathLst>
                <a:path extrusionOk="0" fill="none" h="4422" w="1">
                  <a:moveTo>
                    <a:pt x="0" y="4422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275275" y="2571650"/>
              <a:ext cx="51475" cy="37175"/>
            </a:xfrm>
            <a:custGeom>
              <a:rect b="b" l="l" r="r" t="t"/>
              <a:pathLst>
                <a:path extrusionOk="0" fill="none" h="1487" w="2059">
                  <a:moveTo>
                    <a:pt x="2058" y="1487"/>
                  </a:moveTo>
                  <a:lnTo>
                    <a:pt x="763" y="1487"/>
                  </a:lnTo>
                  <a:lnTo>
                    <a:pt x="763" y="1487"/>
                  </a:lnTo>
                  <a:lnTo>
                    <a:pt x="534" y="1449"/>
                  </a:lnTo>
                  <a:lnTo>
                    <a:pt x="305" y="1334"/>
                  </a:lnTo>
                  <a:lnTo>
                    <a:pt x="115" y="1144"/>
                  </a:lnTo>
                  <a:lnTo>
                    <a:pt x="77" y="1029"/>
                  </a:lnTo>
                  <a:lnTo>
                    <a:pt x="38" y="915"/>
                  </a:lnTo>
                  <a:lnTo>
                    <a:pt x="38" y="915"/>
                  </a:lnTo>
                  <a:lnTo>
                    <a:pt x="0" y="763"/>
                  </a:lnTo>
                  <a:lnTo>
                    <a:pt x="38" y="572"/>
                  </a:lnTo>
                  <a:lnTo>
                    <a:pt x="77" y="420"/>
                  </a:lnTo>
                  <a:lnTo>
                    <a:pt x="153" y="267"/>
                  </a:lnTo>
                  <a:lnTo>
                    <a:pt x="267" y="153"/>
                  </a:lnTo>
                  <a:lnTo>
                    <a:pt x="420" y="77"/>
                  </a:lnTo>
                  <a:lnTo>
                    <a:pt x="572" y="39"/>
                  </a:lnTo>
                  <a:lnTo>
                    <a:pt x="724" y="1"/>
                  </a:lnTo>
                  <a:lnTo>
                    <a:pt x="724" y="1"/>
                  </a:lnTo>
                  <a:lnTo>
                    <a:pt x="915" y="39"/>
                  </a:lnTo>
                  <a:lnTo>
                    <a:pt x="1105" y="77"/>
                  </a:lnTo>
                  <a:lnTo>
                    <a:pt x="1258" y="153"/>
                  </a:lnTo>
                  <a:lnTo>
                    <a:pt x="1372" y="229"/>
                  </a:lnTo>
                  <a:lnTo>
                    <a:pt x="1601" y="458"/>
                  </a:lnTo>
                  <a:lnTo>
                    <a:pt x="1791" y="763"/>
                  </a:lnTo>
                  <a:lnTo>
                    <a:pt x="1906" y="1029"/>
                  </a:lnTo>
                  <a:lnTo>
                    <a:pt x="2020" y="1258"/>
                  </a:lnTo>
                  <a:lnTo>
                    <a:pt x="2058" y="1487"/>
                  </a:lnTo>
                  <a:lnTo>
                    <a:pt x="2058" y="1487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26725" y="2571650"/>
              <a:ext cx="51475" cy="37175"/>
            </a:xfrm>
            <a:custGeom>
              <a:rect b="b" l="l" r="r" t="t"/>
              <a:pathLst>
                <a:path extrusionOk="0" fill="none" h="1487" w="2059">
                  <a:moveTo>
                    <a:pt x="0" y="1487"/>
                  </a:moveTo>
                  <a:lnTo>
                    <a:pt x="1296" y="1487"/>
                  </a:lnTo>
                  <a:lnTo>
                    <a:pt x="1296" y="1487"/>
                  </a:lnTo>
                  <a:lnTo>
                    <a:pt x="1563" y="1449"/>
                  </a:lnTo>
                  <a:lnTo>
                    <a:pt x="1753" y="1334"/>
                  </a:lnTo>
                  <a:lnTo>
                    <a:pt x="1944" y="1144"/>
                  </a:lnTo>
                  <a:lnTo>
                    <a:pt x="2020" y="1029"/>
                  </a:lnTo>
                  <a:lnTo>
                    <a:pt x="2058" y="915"/>
                  </a:lnTo>
                  <a:lnTo>
                    <a:pt x="2058" y="915"/>
                  </a:lnTo>
                  <a:lnTo>
                    <a:pt x="2058" y="763"/>
                  </a:lnTo>
                  <a:lnTo>
                    <a:pt x="2058" y="572"/>
                  </a:lnTo>
                  <a:lnTo>
                    <a:pt x="1982" y="420"/>
                  </a:lnTo>
                  <a:lnTo>
                    <a:pt x="1906" y="267"/>
                  </a:lnTo>
                  <a:lnTo>
                    <a:pt x="1791" y="153"/>
                  </a:lnTo>
                  <a:lnTo>
                    <a:pt x="1639" y="77"/>
                  </a:lnTo>
                  <a:lnTo>
                    <a:pt x="1487" y="39"/>
                  </a:lnTo>
                  <a:lnTo>
                    <a:pt x="1334" y="1"/>
                  </a:lnTo>
                  <a:lnTo>
                    <a:pt x="1334" y="1"/>
                  </a:lnTo>
                  <a:lnTo>
                    <a:pt x="1144" y="39"/>
                  </a:lnTo>
                  <a:lnTo>
                    <a:pt x="991" y="77"/>
                  </a:lnTo>
                  <a:lnTo>
                    <a:pt x="839" y="153"/>
                  </a:lnTo>
                  <a:lnTo>
                    <a:pt x="686" y="229"/>
                  </a:lnTo>
                  <a:lnTo>
                    <a:pt x="458" y="458"/>
                  </a:lnTo>
                  <a:lnTo>
                    <a:pt x="267" y="763"/>
                  </a:lnTo>
                  <a:lnTo>
                    <a:pt x="153" y="1029"/>
                  </a:lnTo>
                  <a:lnTo>
                    <a:pt x="76" y="1258"/>
                  </a:lnTo>
                  <a:lnTo>
                    <a:pt x="0" y="1487"/>
                  </a:lnTo>
                  <a:lnTo>
                    <a:pt x="0" y="1487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4"/>
          <p:cNvGrpSpPr/>
          <p:nvPr/>
        </p:nvGrpSpPr>
        <p:grpSpPr>
          <a:xfrm>
            <a:off x="1446537" y="2701574"/>
            <a:ext cx="204071" cy="202735"/>
            <a:chOff x="253350" y="2988950"/>
            <a:chExt cx="146750" cy="145800"/>
          </a:xfrm>
        </p:grpSpPr>
        <p:sp>
          <p:nvSpPr>
            <p:cNvPr id="596" name="Google Shape;596;p34"/>
            <p:cNvSpPr/>
            <p:nvPr/>
          </p:nvSpPr>
          <p:spPr>
            <a:xfrm>
              <a:off x="312425" y="2988950"/>
              <a:ext cx="87675" cy="95300"/>
            </a:xfrm>
            <a:custGeom>
              <a:rect b="b" l="l" r="r" t="t"/>
              <a:pathLst>
                <a:path extrusionOk="0" fill="none" h="3812" w="3507">
                  <a:moveTo>
                    <a:pt x="1" y="3202"/>
                  </a:moveTo>
                  <a:lnTo>
                    <a:pt x="1" y="3202"/>
                  </a:lnTo>
                  <a:lnTo>
                    <a:pt x="191" y="3431"/>
                  </a:lnTo>
                  <a:lnTo>
                    <a:pt x="420" y="3621"/>
                  </a:lnTo>
                  <a:lnTo>
                    <a:pt x="687" y="3735"/>
                  </a:lnTo>
                  <a:lnTo>
                    <a:pt x="953" y="3774"/>
                  </a:lnTo>
                  <a:lnTo>
                    <a:pt x="1258" y="3812"/>
                  </a:lnTo>
                  <a:lnTo>
                    <a:pt x="1525" y="3774"/>
                  </a:lnTo>
                  <a:lnTo>
                    <a:pt x="1792" y="3659"/>
                  </a:lnTo>
                  <a:lnTo>
                    <a:pt x="2059" y="3507"/>
                  </a:lnTo>
                  <a:lnTo>
                    <a:pt x="2059" y="3507"/>
                  </a:lnTo>
                  <a:lnTo>
                    <a:pt x="2211" y="3392"/>
                  </a:lnTo>
                  <a:lnTo>
                    <a:pt x="3088" y="2478"/>
                  </a:lnTo>
                  <a:lnTo>
                    <a:pt x="3088" y="2478"/>
                  </a:lnTo>
                  <a:lnTo>
                    <a:pt x="3278" y="2249"/>
                  </a:lnTo>
                  <a:lnTo>
                    <a:pt x="3392" y="1982"/>
                  </a:lnTo>
                  <a:lnTo>
                    <a:pt x="3469" y="1716"/>
                  </a:lnTo>
                  <a:lnTo>
                    <a:pt x="3507" y="1449"/>
                  </a:lnTo>
                  <a:lnTo>
                    <a:pt x="3469" y="1144"/>
                  </a:lnTo>
                  <a:lnTo>
                    <a:pt x="3392" y="877"/>
                  </a:lnTo>
                  <a:lnTo>
                    <a:pt x="3240" y="649"/>
                  </a:lnTo>
                  <a:lnTo>
                    <a:pt x="3049" y="420"/>
                  </a:lnTo>
                  <a:lnTo>
                    <a:pt x="3049" y="420"/>
                  </a:lnTo>
                  <a:lnTo>
                    <a:pt x="2821" y="229"/>
                  </a:lnTo>
                  <a:lnTo>
                    <a:pt x="2592" y="115"/>
                  </a:lnTo>
                  <a:lnTo>
                    <a:pt x="2325" y="39"/>
                  </a:lnTo>
                  <a:lnTo>
                    <a:pt x="2020" y="1"/>
                  </a:lnTo>
                  <a:lnTo>
                    <a:pt x="1754" y="39"/>
                  </a:lnTo>
                  <a:lnTo>
                    <a:pt x="1487" y="115"/>
                  </a:lnTo>
                  <a:lnTo>
                    <a:pt x="1258" y="229"/>
                  </a:lnTo>
                  <a:lnTo>
                    <a:pt x="1030" y="420"/>
                  </a:lnTo>
                  <a:lnTo>
                    <a:pt x="496" y="91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53350" y="3039450"/>
              <a:ext cx="88650" cy="95300"/>
            </a:xfrm>
            <a:custGeom>
              <a:rect b="b" l="l" r="r" t="t"/>
              <a:pathLst>
                <a:path extrusionOk="0" fill="none" h="3812" w="3546">
                  <a:moveTo>
                    <a:pt x="3545" y="610"/>
                  </a:moveTo>
                  <a:lnTo>
                    <a:pt x="3545" y="610"/>
                  </a:lnTo>
                  <a:lnTo>
                    <a:pt x="3316" y="382"/>
                  </a:lnTo>
                  <a:lnTo>
                    <a:pt x="3088" y="229"/>
                  </a:lnTo>
                  <a:lnTo>
                    <a:pt x="2821" y="115"/>
                  </a:lnTo>
                  <a:lnTo>
                    <a:pt x="2554" y="39"/>
                  </a:lnTo>
                  <a:lnTo>
                    <a:pt x="2287" y="1"/>
                  </a:lnTo>
                  <a:lnTo>
                    <a:pt x="1982" y="77"/>
                  </a:lnTo>
                  <a:lnTo>
                    <a:pt x="1716" y="153"/>
                  </a:lnTo>
                  <a:lnTo>
                    <a:pt x="1487" y="305"/>
                  </a:lnTo>
                  <a:lnTo>
                    <a:pt x="1487" y="305"/>
                  </a:lnTo>
                  <a:lnTo>
                    <a:pt x="1297" y="458"/>
                  </a:lnTo>
                  <a:lnTo>
                    <a:pt x="420" y="1334"/>
                  </a:lnTo>
                  <a:lnTo>
                    <a:pt x="420" y="1334"/>
                  </a:lnTo>
                  <a:lnTo>
                    <a:pt x="229" y="1563"/>
                  </a:lnTo>
                  <a:lnTo>
                    <a:pt x="115" y="1830"/>
                  </a:lnTo>
                  <a:lnTo>
                    <a:pt x="39" y="2097"/>
                  </a:lnTo>
                  <a:lnTo>
                    <a:pt x="1" y="2363"/>
                  </a:lnTo>
                  <a:lnTo>
                    <a:pt x="39" y="2668"/>
                  </a:lnTo>
                  <a:lnTo>
                    <a:pt x="115" y="2935"/>
                  </a:lnTo>
                  <a:lnTo>
                    <a:pt x="268" y="3202"/>
                  </a:lnTo>
                  <a:lnTo>
                    <a:pt x="458" y="3430"/>
                  </a:lnTo>
                  <a:lnTo>
                    <a:pt x="458" y="3430"/>
                  </a:lnTo>
                  <a:lnTo>
                    <a:pt x="687" y="3583"/>
                  </a:lnTo>
                  <a:lnTo>
                    <a:pt x="954" y="3735"/>
                  </a:lnTo>
                  <a:lnTo>
                    <a:pt x="1220" y="3812"/>
                  </a:lnTo>
                  <a:lnTo>
                    <a:pt x="1487" y="3812"/>
                  </a:lnTo>
                  <a:lnTo>
                    <a:pt x="1754" y="3812"/>
                  </a:lnTo>
                  <a:lnTo>
                    <a:pt x="2021" y="3735"/>
                  </a:lnTo>
                  <a:lnTo>
                    <a:pt x="2287" y="3583"/>
                  </a:lnTo>
                  <a:lnTo>
                    <a:pt x="2516" y="3430"/>
                  </a:lnTo>
                  <a:lnTo>
                    <a:pt x="3011" y="289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8" name="Google Shape;598;p34"/>
          <p:cNvSpPr/>
          <p:nvPr/>
        </p:nvSpPr>
        <p:spPr>
          <a:xfrm>
            <a:off x="1457133" y="3194620"/>
            <a:ext cx="184185" cy="184172"/>
          </a:xfrm>
          <a:custGeom>
            <a:rect b="b" l="l" r="r" t="t"/>
            <a:pathLst>
              <a:path extrusionOk="0" fill="none" h="5298" w="5298">
                <a:moveTo>
                  <a:pt x="5298" y="2897"/>
                </a:moveTo>
                <a:lnTo>
                  <a:pt x="5298" y="2897"/>
                </a:lnTo>
                <a:lnTo>
                  <a:pt x="5260" y="3164"/>
                </a:lnTo>
                <a:lnTo>
                  <a:pt x="5184" y="3430"/>
                </a:lnTo>
                <a:lnTo>
                  <a:pt x="5107" y="3659"/>
                </a:lnTo>
                <a:lnTo>
                  <a:pt x="4993" y="3888"/>
                </a:lnTo>
                <a:lnTo>
                  <a:pt x="4841" y="4116"/>
                </a:lnTo>
                <a:lnTo>
                  <a:pt x="4688" y="4307"/>
                </a:lnTo>
                <a:lnTo>
                  <a:pt x="4536" y="4497"/>
                </a:lnTo>
                <a:lnTo>
                  <a:pt x="4345" y="4688"/>
                </a:lnTo>
                <a:lnTo>
                  <a:pt x="4117" y="4840"/>
                </a:lnTo>
                <a:lnTo>
                  <a:pt x="3926" y="4955"/>
                </a:lnTo>
                <a:lnTo>
                  <a:pt x="3697" y="5069"/>
                </a:lnTo>
                <a:lnTo>
                  <a:pt x="3431" y="5183"/>
                </a:lnTo>
                <a:lnTo>
                  <a:pt x="3202" y="5221"/>
                </a:lnTo>
                <a:lnTo>
                  <a:pt x="2935" y="5298"/>
                </a:lnTo>
                <a:lnTo>
                  <a:pt x="2668" y="5298"/>
                </a:lnTo>
                <a:lnTo>
                  <a:pt x="2402" y="5298"/>
                </a:lnTo>
                <a:lnTo>
                  <a:pt x="2402" y="5298"/>
                </a:lnTo>
                <a:lnTo>
                  <a:pt x="2135" y="5260"/>
                </a:lnTo>
                <a:lnTo>
                  <a:pt x="1868" y="5183"/>
                </a:lnTo>
                <a:lnTo>
                  <a:pt x="1639" y="5107"/>
                </a:lnTo>
                <a:lnTo>
                  <a:pt x="1373" y="4993"/>
                </a:lnTo>
                <a:lnTo>
                  <a:pt x="1182" y="4840"/>
                </a:lnTo>
                <a:lnTo>
                  <a:pt x="953" y="4688"/>
                </a:lnTo>
                <a:lnTo>
                  <a:pt x="763" y="4535"/>
                </a:lnTo>
                <a:lnTo>
                  <a:pt x="610" y="4345"/>
                </a:lnTo>
                <a:lnTo>
                  <a:pt x="458" y="4116"/>
                </a:lnTo>
                <a:lnTo>
                  <a:pt x="306" y="3926"/>
                </a:lnTo>
                <a:lnTo>
                  <a:pt x="191" y="3697"/>
                </a:lnTo>
                <a:lnTo>
                  <a:pt x="115" y="3430"/>
                </a:lnTo>
                <a:lnTo>
                  <a:pt x="39" y="3202"/>
                </a:lnTo>
                <a:lnTo>
                  <a:pt x="1" y="2935"/>
                </a:lnTo>
                <a:lnTo>
                  <a:pt x="1" y="2668"/>
                </a:lnTo>
                <a:lnTo>
                  <a:pt x="1" y="2401"/>
                </a:lnTo>
                <a:lnTo>
                  <a:pt x="1" y="2401"/>
                </a:lnTo>
                <a:lnTo>
                  <a:pt x="77" y="1944"/>
                </a:lnTo>
                <a:lnTo>
                  <a:pt x="267" y="1525"/>
                </a:lnTo>
                <a:lnTo>
                  <a:pt x="496" y="1106"/>
                </a:lnTo>
                <a:lnTo>
                  <a:pt x="763" y="763"/>
                </a:lnTo>
                <a:lnTo>
                  <a:pt x="1106" y="496"/>
                </a:lnTo>
                <a:lnTo>
                  <a:pt x="1487" y="267"/>
                </a:lnTo>
                <a:lnTo>
                  <a:pt x="1944" y="77"/>
                </a:lnTo>
                <a:lnTo>
                  <a:pt x="2402" y="0"/>
                </a:lnTo>
                <a:lnTo>
                  <a:pt x="2402" y="0"/>
                </a:lnTo>
                <a:lnTo>
                  <a:pt x="2173" y="381"/>
                </a:lnTo>
                <a:lnTo>
                  <a:pt x="2059" y="763"/>
                </a:lnTo>
                <a:lnTo>
                  <a:pt x="1982" y="1144"/>
                </a:lnTo>
                <a:lnTo>
                  <a:pt x="2020" y="1525"/>
                </a:lnTo>
                <a:lnTo>
                  <a:pt x="2097" y="1906"/>
                </a:lnTo>
                <a:lnTo>
                  <a:pt x="2287" y="2287"/>
                </a:lnTo>
                <a:lnTo>
                  <a:pt x="2516" y="2592"/>
                </a:lnTo>
                <a:lnTo>
                  <a:pt x="2821" y="2897"/>
                </a:lnTo>
                <a:lnTo>
                  <a:pt x="2821" y="2897"/>
                </a:lnTo>
                <a:lnTo>
                  <a:pt x="3126" y="3049"/>
                </a:lnTo>
                <a:lnTo>
                  <a:pt x="3431" y="3202"/>
                </a:lnTo>
                <a:lnTo>
                  <a:pt x="3735" y="3278"/>
                </a:lnTo>
                <a:lnTo>
                  <a:pt x="4040" y="3278"/>
                </a:lnTo>
                <a:lnTo>
                  <a:pt x="4383" y="3278"/>
                </a:lnTo>
                <a:lnTo>
                  <a:pt x="4688" y="3202"/>
                </a:lnTo>
                <a:lnTo>
                  <a:pt x="4993" y="3049"/>
                </a:lnTo>
                <a:lnTo>
                  <a:pt x="5298" y="2897"/>
                </a:lnTo>
                <a:lnTo>
                  <a:pt x="5298" y="2897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9" name="Google Shape;599;p34"/>
          <p:cNvGrpSpPr/>
          <p:nvPr/>
        </p:nvGrpSpPr>
        <p:grpSpPr>
          <a:xfrm>
            <a:off x="1457140" y="3678010"/>
            <a:ext cx="184185" cy="184172"/>
            <a:chOff x="260975" y="3843575"/>
            <a:chExt cx="132450" cy="132450"/>
          </a:xfrm>
        </p:grpSpPr>
        <p:sp>
          <p:nvSpPr>
            <p:cNvPr id="600" name="Google Shape;600;p34"/>
            <p:cNvSpPr/>
            <p:nvPr/>
          </p:nvSpPr>
          <p:spPr>
            <a:xfrm>
              <a:off x="260975" y="3843575"/>
              <a:ext cx="117225" cy="118150"/>
            </a:xfrm>
            <a:custGeom>
              <a:rect b="b" l="l" r="r" t="t"/>
              <a:pathLst>
                <a:path extrusionOk="0" fill="none" h="4726" w="4689">
                  <a:moveTo>
                    <a:pt x="2325" y="0"/>
                  </a:moveTo>
                  <a:lnTo>
                    <a:pt x="2325" y="0"/>
                  </a:lnTo>
                  <a:lnTo>
                    <a:pt x="2592" y="0"/>
                  </a:lnTo>
                  <a:lnTo>
                    <a:pt x="2821" y="38"/>
                  </a:lnTo>
                  <a:lnTo>
                    <a:pt x="3049" y="115"/>
                  </a:lnTo>
                  <a:lnTo>
                    <a:pt x="3278" y="191"/>
                  </a:lnTo>
                  <a:lnTo>
                    <a:pt x="3659" y="381"/>
                  </a:lnTo>
                  <a:lnTo>
                    <a:pt x="4002" y="686"/>
                  </a:lnTo>
                  <a:lnTo>
                    <a:pt x="4307" y="1029"/>
                  </a:lnTo>
                  <a:lnTo>
                    <a:pt x="4498" y="1449"/>
                  </a:lnTo>
                  <a:lnTo>
                    <a:pt x="4574" y="1639"/>
                  </a:lnTo>
                  <a:lnTo>
                    <a:pt x="4650" y="1868"/>
                  </a:lnTo>
                  <a:lnTo>
                    <a:pt x="4688" y="2096"/>
                  </a:lnTo>
                  <a:lnTo>
                    <a:pt x="4688" y="2363"/>
                  </a:lnTo>
                  <a:lnTo>
                    <a:pt x="4688" y="2363"/>
                  </a:lnTo>
                  <a:lnTo>
                    <a:pt x="4688" y="2592"/>
                  </a:lnTo>
                  <a:lnTo>
                    <a:pt x="4650" y="2820"/>
                  </a:lnTo>
                  <a:lnTo>
                    <a:pt x="4574" y="3049"/>
                  </a:lnTo>
                  <a:lnTo>
                    <a:pt x="4498" y="3278"/>
                  </a:lnTo>
                  <a:lnTo>
                    <a:pt x="4307" y="3659"/>
                  </a:lnTo>
                  <a:lnTo>
                    <a:pt x="4002" y="4002"/>
                  </a:lnTo>
                  <a:lnTo>
                    <a:pt x="3659" y="4307"/>
                  </a:lnTo>
                  <a:lnTo>
                    <a:pt x="3278" y="4535"/>
                  </a:lnTo>
                  <a:lnTo>
                    <a:pt x="3049" y="4612"/>
                  </a:lnTo>
                  <a:lnTo>
                    <a:pt x="2821" y="4650"/>
                  </a:lnTo>
                  <a:lnTo>
                    <a:pt x="2592" y="4688"/>
                  </a:lnTo>
                  <a:lnTo>
                    <a:pt x="2325" y="4726"/>
                  </a:lnTo>
                  <a:lnTo>
                    <a:pt x="2325" y="4726"/>
                  </a:lnTo>
                  <a:lnTo>
                    <a:pt x="2097" y="4688"/>
                  </a:lnTo>
                  <a:lnTo>
                    <a:pt x="1868" y="4650"/>
                  </a:lnTo>
                  <a:lnTo>
                    <a:pt x="1639" y="4612"/>
                  </a:lnTo>
                  <a:lnTo>
                    <a:pt x="1411" y="4535"/>
                  </a:lnTo>
                  <a:lnTo>
                    <a:pt x="1030" y="4307"/>
                  </a:lnTo>
                  <a:lnTo>
                    <a:pt x="687" y="4002"/>
                  </a:lnTo>
                  <a:lnTo>
                    <a:pt x="382" y="3659"/>
                  </a:lnTo>
                  <a:lnTo>
                    <a:pt x="153" y="3278"/>
                  </a:lnTo>
                  <a:lnTo>
                    <a:pt x="77" y="3049"/>
                  </a:lnTo>
                  <a:lnTo>
                    <a:pt x="39" y="2820"/>
                  </a:lnTo>
                  <a:lnTo>
                    <a:pt x="1" y="2592"/>
                  </a:lnTo>
                  <a:lnTo>
                    <a:pt x="1" y="2363"/>
                  </a:lnTo>
                  <a:lnTo>
                    <a:pt x="1" y="2363"/>
                  </a:lnTo>
                  <a:lnTo>
                    <a:pt x="1" y="2096"/>
                  </a:lnTo>
                  <a:lnTo>
                    <a:pt x="39" y="1868"/>
                  </a:lnTo>
                  <a:lnTo>
                    <a:pt x="77" y="1639"/>
                  </a:lnTo>
                  <a:lnTo>
                    <a:pt x="153" y="1449"/>
                  </a:lnTo>
                  <a:lnTo>
                    <a:pt x="382" y="1029"/>
                  </a:lnTo>
                  <a:lnTo>
                    <a:pt x="687" y="686"/>
                  </a:lnTo>
                  <a:lnTo>
                    <a:pt x="1030" y="381"/>
                  </a:lnTo>
                  <a:lnTo>
                    <a:pt x="1411" y="191"/>
                  </a:lnTo>
                  <a:lnTo>
                    <a:pt x="1639" y="115"/>
                  </a:lnTo>
                  <a:lnTo>
                    <a:pt x="1868" y="38"/>
                  </a:lnTo>
                  <a:lnTo>
                    <a:pt x="2097" y="0"/>
                  </a:lnTo>
                  <a:lnTo>
                    <a:pt x="2325" y="0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361025" y="3943600"/>
              <a:ext cx="32400" cy="32425"/>
            </a:xfrm>
            <a:custGeom>
              <a:rect b="b" l="l" r="r" t="t"/>
              <a:pathLst>
                <a:path extrusionOk="0" fill="none" h="1297" w="1296">
                  <a:moveTo>
                    <a:pt x="1296" y="1297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4"/>
          <p:cNvGrpSpPr/>
          <p:nvPr/>
        </p:nvGrpSpPr>
        <p:grpSpPr>
          <a:xfrm>
            <a:off x="1450535" y="4154947"/>
            <a:ext cx="196109" cy="196095"/>
            <a:chOff x="256225" y="4262775"/>
            <a:chExt cx="141025" cy="141025"/>
          </a:xfrm>
        </p:grpSpPr>
        <p:sp>
          <p:nvSpPr>
            <p:cNvPr id="603" name="Google Shape;603;p34"/>
            <p:cNvSpPr/>
            <p:nvPr/>
          </p:nvSpPr>
          <p:spPr>
            <a:xfrm>
              <a:off x="256225" y="4262775"/>
              <a:ext cx="141025" cy="141025"/>
            </a:xfrm>
            <a:custGeom>
              <a:rect b="b" l="l" r="r" t="t"/>
              <a:pathLst>
                <a:path extrusionOk="0" fill="none" h="5641" w="5641">
                  <a:moveTo>
                    <a:pt x="5488" y="3354"/>
                  </a:moveTo>
                  <a:lnTo>
                    <a:pt x="3354" y="5489"/>
                  </a:lnTo>
                  <a:lnTo>
                    <a:pt x="3354" y="5489"/>
                  </a:lnTo>
                  <a:lnTo>
                    <a:pt x="3278" y="5565"/>
                  </a:lnTo>
                  <a:lnTo>
                    <a:pt x="3163" y="5603"/>
                  </a:lnTo>
                  <a:lnTo>
                    <a:pt x="2935" y="5641"/>
                  </a:lnTo>
                  <a:lnTo>
                    <a:pt x="2744" y="5603"/>
                  </a:lnTo>
                  <a:lnTo>
                    <a:pt x="2630" y="5565"/>
                  </a:lnTo>
                  <a:lnTo>
                    <a:pt x="2515" y="5489"/>
                  </a:lnTo>
                  <a:lnTo>
                    <a:pt x="2515" y="5489"/>
                  </a:lnTo>
                  <a:lnTo>
                    <a:pt x="0" y="2973"/>
                  </a:lnTo>
                  <a:lnTo>
                    <a:pt x="0" y="1"/>
                  </a:lnTo>
                  <a:lnTo>
                    <a:pt x="2935" y="1"/>
                  </a:lnTo>
                  <a:lnTo>
                    <a:pt x="5488" y="2554"/>
                  </a:lnTo>
                  <a:lnTo>
                    <a:pt x="5488" y="2554"/>
                  </a:lnTo>
                  <a:lnTo>
                    <a:pt x="5564" y="2630"/>
                  </a:lnTo>
                  <a:lnTo>
                    <a:pt x="5602" y="2745"/>
                  </a:lnTo>
                  <a:lnTo>
                    <a:pt x="5640" y="2973"/>
                  </a:lnTo>
                  <a:lnTo>
                    <a:pt x="5602" y="3164"/>
                  </a:lnTo>
                  <a:lnTo>
                    <a:pt x="5564" y="3278"/>
                  </a:lnTo>
                  <a:lnTo>
                    <a:pt x="5488" y="3354"/>
                  </a:lnTo>
                  <a:lnTo>
                    <a:pt x="5488" y="3354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293375" y="4301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34"/>
          <p:cNvGrpSpPr/>
          <p:nvPr/>
        </p:nvGrpSpPr>
        <p:grpSpPr>
          <a:xfrm>
            <a:off x="1466423" y="4645164"/>
            <a:ext cx="164334" cy="184172"/>
            <a:chOff x="267650" y="4691525"/>
            <a:chExt cx="118175" cy="132450"/>
          </a:xfrm>
        </p:grpSpPr>
        <p:sp>
          <p:nvSpPr>
            <p:cNvPr id="606" name="Google Shape;606;p34"/>
            <p:cNvSpPr/>
            <p:nvPr/>
          </p:nvSpPr>
          <p:spPr>
            <a:xfrm>
              <a:off x="267650" y="4779175"/>
              <a:ext cx="118175" cy="44800"/>
            </a:xfrm>
            <a:custGeom>
              <a:rect b="b" l="l" r="r" t="t"/>
              <a:pathLst>
                <a:path extrusionOk="0" fill="none" h="1792" w="4727">
                  <a:moveTo>
                    <a:pt x="4726" y="1791"/>
                  </a:moveTo>
                  <a:lnTo>
                    <a:pt x="4726" y="1182"/>
                  </a:lnTo>
                  <a:lnTo>
                    <a:pt x="4726" y="1182"/>
                  </a:lnTo>
                  <a:lnTo>
                    <a:pt x="4688" y="953"/>
                  </a:lnTo>
                  <a:lnTo>
                    <a:pt x="4650" y="724"/>
                  </a:lnTo>
                  <a:lnTo>
                    <a:pt x="4536" y="534"/>
                  </a:lnTo>
                  <a:lnTo>
                    <a:pt x="4383" y="343"/>
                  </a:lnTo>
                  <a:lnTo>
                    <a:pt x="4193" y="229"/>
                  </a:lnTo>
                  <a:lnTo>
                    <a:pt x="4002" y="115"/>
                  </a:lnTo>
                  <a:lnTo>
                    <a:pt x="3773" y="38"/>
                  </a:lnTo>
                  <a:lnTo>
                    <a:pt x="3545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953" y="38"/>
                  </a:lnTo>
                  <a:lnTo>
                    <a:pt x="725" y="115"/>
                  </a:lnTo>
                  <a:lnTo>
                    <a:pt x="534" y="229"/>
                  </a:lnTo>
                  <a:lnTo>
                    <a:pt x="343" y="343"/>
                  </a:lnTo>
                  <a:lnTo>
                    <a:pt x="229" y="534"/>
                  </a:lnTo>
                  <a:lnTo>
                    <a:pt x="115" y="724"/>
                  </a:lnTo>
                  <a:lnTo>
                    <a:pt x="39" y="953"/>
                  </a:lnTo>
                  <a:lnTo>
                    <a:pt x="0" y="1182"/>
                  </a:lnTo>
                  <a:lnTo>
                    <a:pt x="0" y="179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297175" y="4691525"/>
              <a:ext cx="59100" cy="59075"/>
            </a:xfrm>
            <a:custGeom>
              <a:rect b="b" l="l" r="r" t="t"/>
              <a:pathLst>
                <a:path extrusionOk="0" fill="none" h="2363" w="2364">
                  <a:moveTo>
                    <a:pt x="1182" y="0"/>
                  </a:moveTo>
                  <a:lnTo>
                    <a:pt x="1182" y="0"/>
                  </a:lnTo>
                  <a:lnTo>
                    <a:pt x="1411" y="0"/>
                  </a:lnTo>
                  <a:lnTo>
                    <a:pt x="1640" y="76"/>
                  </a:lnTo>
                  <a:lnTo>
                    <a:pt x="1830" y="191"/>
                  </a:lnTo>
                  <a:lnTo>
                    <a:pt x="2021" y="343"/>
                  </a:lnTo>
                  <a:lnTo>
                    <a:pt x="2173" y="496"/>
                  </a:lnTo>
                  <a:lnTo>
                    <a:pt x="2287" y="724"/>
                  </a:lnTo>
                  <a:lnTo>
                    <a:pt x="2326" y="915"/>
                  </a:lnTo>
                  <a:lnTo>
                    <a:pt x="2364" y="1182"/>
                  </a:lnTo>
                  <a:lnTo>
                    <a:pt x="2364" y="1182"/>
                  </a:lnTo>
                  <a:lnTo>
                    <a:pt x="2326" y="1410"/>
                  </a:lnTo>
                  <a:lnTo>
                    <a:pt x="2287" y="1639"/>
                  </a:lnTo>
                  <a:lnTo>
                    <a:pt x="2173" y="1829"/>
                  </a:lnTo>
                  <a:lnTo>
                    <a:pt x="2021" y="1982"/>
                  </a:lnTo>
                  <a:lnTo>
                    <a:pt x="1830" y="2134"/>
                  </a:lnTo>
                  <a:lnTo>
                    <a:pt x="1640" y="2249"/>
                  </a:lnTo>
                  <a:lnTo>
                    <a:pt x="1411" y="2325"/>
                  </a:lnTo>
                  <a:lnTo>
                    <a:pt x="1182" y="2363"/>
                  </a:lnTo>
                  <a:lnTo>
                    <a:pt x="1182" y="2363"/>
                  </a:lnTo>
                  <a:lnTo>
                    <a:pt x="954" y="2325"/>
                  </a:lnTo>
                  <a:lnTo>
                    <a:pt x="725" y="2249"/>
                  </a:lnTo>
                  <a:lnTo>
                    <a:pt x="534" y="2134"/>
                  </a:lnTo>
                  <a:lnTo>
                    <a:pt x="344" y="1982"/>
                  </a:lnTo>
                  <a:lnTo>
                    <a:pt x="229" y="1829"/>
                  </a:lnTo>
                  <a:lnTo>
                    <a:pt x="115" y="1639"/>
                  </a:lnTo>
                  <a:lnTo>
                    <a:pt x="39" y="1410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39" y="915"/>
                  </a:lnTo>
                  <a:lnTo>
                    <a:pt x="115" y="724"/>
                  </a:lnTo>
                  <a:lnTo>
                    <a:pt x="229" y="496"/>
                  </a:lnTo>
                  <a:lnTo>
                    <a:pt x="344" y="343"/>
                  </a:lnTo>
                  <a:lnTo>
                    <a:pt x="534" y="191"/>
                  </a:lnTo>
                  <a:lnTo>
                    <a:pt x="725" y="76"/>
                  </a:lnTo>
                  <a:lnTo>
                    <a:pt x="954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34"/>
          <p:cNvGrpSpPr/>
          <p:nvPr/>
        </p:nvGrpSpPr>
        <p:grpSpPr>
          <a:xfrm>
            <a:off x="2013710" y="314176"/>
            <a:ext cx="214674" cy="185493"/>
            <a:chOff x="884075" y="891000"/>
            <a:chExt cx="154375" cy="133400"/>
          </a:xfrm>
        </p:grpSpPr>
        <p:sp>
          <p:nvSpPr>
            <p:cNvPr id="609" name="Google Shape;609;p34"/>
            <p:cNvSpPr/>
            <p:nvPr/>
          </p:nvSpPr>
          <p:spPr>
            <a:xfrm>
              <a:off x="884075" y="891000"/>
              <a:ext cx="154375" cy="133400"/>
            </a:xfrm>
            <a:custGeom>
              <a:rect b="b" l="l" r="r" t="t"/>
              <a:pathLst>
                <a:path extrusionOk="0" fill="none" h="5336" w="6175">
                  <a:moveTo>
                    <a:pt x="2592" y="267"/>
                  </a:moveTo>
                  <a:lnTo>
                    <a:pt x="77" y="4421"/>
                  </a:lnTo>
                  <a:lnTo>
                    <a:pt x="77" y="4421"/>
                  </a:lnTo>
                  <a:lnTo>
                    <a:pt x="39" y="4536"/>
                  </a:lnTo>
                  <a:lnTo>
                    <a:pt x="1" y="4650"/>
                  </a:lnTo>
                  <a:lnTo>
                    <a:pt x="39" y="4879"/>
                  </a:lnTo>
                  <a:lnTo>
                    <a:pt x="115" y="5069"/>
                  </a:lnTo>
                  <a:lnTo>
                    <a:pt x="191" y="5183"/>
                  </a:lnTo>
                  <a:lnTo>
                    <a:pt x="306" y="5260"/>
                  </a:lnTo>
                  <a:lnTo>
                    <a:pt x="306" y="5260"/>
                  </a:lnTo>
                  <a:lnTo>
                    <a:pt x="420" y="5298"/>
                  </a:lnTo>
                  <a:lnTo>
                    <a:pt x="572" y="5336"/>
                  </a:lnTo>
                  <a:lnTo>
                    <a:pt x="5565" y="5336"/>
                  </a:lnTo>
                  <a:lnTo>
                    <a:pt x="5565" y="5336"/>
                  </a:lnTo>
                  <a:lnTo>
                    <a:pt x="5679" y="5298"/>
                  </a:lnTo>
                  <a:lnTo>
                    <a:pt x="5793" y="5260"/>
                  </a:lnTo>
                  <a:lnTo>
                    <a:pt x="5984" y="5145"/>
                  </a:lnTo>
                  <a:lnTo>
                    <a:pt x="6098" y="4955"/>
                  </a:lnTo>
                  <a:lnTo>
                    <a:pt x="6136" y="4840"/>
                  </a:lnTo>
                  <a:lnTo>
                    <a:pt x="6175" y="4726"/>
                  </a:lnTo>
                  <a:lnTo>
                    <a:pt x="6175" y="4726"/>
                  </a:lnTo>
                  <a:lnTo>
                    <a:pt x="6136" y="4574"/>
                  </a:lnTo>
                  <a:lnTo>
                    <a:pt x="6060" y="4421"/>
                  </a:lnTo>
                  <a:lnTo>
                    <a:pt x="3583" y="267"/>
                  </a:lnTo>
                  <a:lnTo>
                    <a:pt x="3583" y="267"/>
                  </a:lnTo>
                  <a:lnTo>
                    <a:pt x="3507" y="191"/>
                  </a:lnTo>
                  <a:lnTo>
                    <a:pt x="3431" y="115"/>
                  </a:lnTo>
                  <a:lnTo>
                    <a:pt x="3202" y="1"/>
                  </a:lnTo>
                  <a:lnTo>
                    <a:pt x="3011" y="1"/>
                  </a:lnTo>
                  <a:lnTo>
                    <a:pt x="2897" y="39"/>
                  </a:lnTo>
                  <a:lnTo>
                    <a:pt x="2783" y="77"/>
                  </a:lnTo>
                  <a:lnTo>
                    <a:pt x="2783" y="77"/>
                  </a:lnTo>
                  <a:lnTo>
                    <a:pt x="2668" y="153"/>
                  </a:lnTo>
                  <a:lnTo>
                    <a:pt x="2592" y="267"/>
                  </a:lnTo>
                  <a:lnTo>
                    <a:pt x="2592" y="267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961250" y="935775"/>
              <a:ext cx="25" cy="29575"/>
            </a:xfrm>
            <a:custGeom>
              <a:rect b="b" l="l" r="r" t="t"/>
              <a:pathLst>
                <a:path extrusionOk="0" fill="none" h="1183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961250" y="994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34"/>
          <p:cNvSpPr/>
          <p:nvPr/>
        </p:nvSpPr>
        <p:spPr>
          <a:xfrm>
            <a:off x="2049457" y="797825"/>
            <a:ext cx="143128" cy="184172"/>
          </a:xfrm>
          <a:custGeom>
            <a:rect b="b" l="l" r="r" t="t"/>
            <a:pathLst>
              <a:path extrusionOk="0" fill="none" h="5298" w="4117">
                <a:moveTo>
                  <a:pt x="4117" y="5298"/>
                </a:moveTo>
                <a:lnTo>
                  <a:pt x="2059" y="3811"/>
                </a:lnTo>
                <a:lnTo>
                  <a:pt x="1" y="5298"/>
                </a:lnTo>
                <a:lnTo>
                  <a:pt x="1" y="572"/>
                </a:lnTo>
                <a:lnTo>
                  <a:pt x="1" y="572"/>
                </a:lnTo>
                <a:lnTo>
                  <a:pt x="1" y="458"/>
                </a:lnTo>
                <a:lnTo>
                  <a:pt x="39" y="343"/>
                </a:lnTo>
                <a:lnTo>
                  <a:pt x="153" y="191"/>
                </a:lnTo>
                <a:lnTo>
                  <a:pt x="344" y="39"/>
                </a:lnTo>
                <a:lnTo>
                  <a:pt x="458" y="0"/>
                </a:lnTo>
                <a:lnTo>
                  <a:pt x="572" y="0"/>
                </a:lnTo>
                <a:lnTo>
                  <a:pt x="3507" y="0"/>
                </a:lnTo>
                <a:lnTo>
                  <a:pt x="3507" y="0"/>
                </a:lnTo>
                <a:lnTo>
                  <a:pt x="3659" y="0"/>
                </a:lnTo>
                <a:lnTo>
                  <a:pt x="3735" y="39"/>
                </a:lnTo>
                <a:lnTo>
                  <a:pt x="3926" y="191"/>
                </a:lnTo>
                <a:lnTo>
                  <a:pt x="4078" y="343"/>
                </a:lnTo>
                <a:lnTo>
                  <a:pt x="4117" y="458"/>
                </a:lnTo>
                <a:lnTo>
                  <a:pt x="4117" y="572"/>
                </a:lnTo>
                <a:lnTo>
                  <a:pt x="4117" y="5298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" name="Google Shape;613;p34"/>
          <p:cNvGrpSpPr/>
          <p:nvPr/>
        </p:nvGrpSpPr>
        <p:grpSpPr>
          <a:xfrm>
            <a:off x="2008425" y="1260125"/>
            <a:ext cx="225242" cy="225261"/>
            <a:chOff x="880275" y="1723700"/>
            <a:chExt cx="161975" cy="162000"/>
          </a:xfrm>
        </p:grpSpPr>
        <p:sp>
          <p:nvSpPr>
            <p:cNvPr id="614" name="Google Shape;614;p34"/>
            <p:cNvSpPr/>
            <p:nvPr/>
          </p:nvSpPr>
          <p:spPr>
            <a:xfrm>
              <a:off x="990800" y="1812300"/>
              <a:ext cx="25" cy="59100"/>
            </a:xfrm>
            <a:custGeom>
              <a:rect b="b" l="l" r="r" t="t"/>
              <a:pathLst>
                <a:path extrusionOk="0" fill="none" h="2364" w="1">
                  <a:moveTo>
                    <a:pt x="0" y="1"/>
                  </a:moveTo>
                  <a:lnTo>
                    <a:pt x="0" y="236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931725" y="1812300"/>
              <a:ext cx="25" cy="59100"/>
            </a:xfrm>
            <a:custGeom>
              <a:rect b="b" l="l" r="r" t="t"/>
              <a:pathLst>
                <a:path extrusionOk="0" fill="none" h="2364" w="1">
                  <a:moveTo>
                    <a:pt x="0" y="1"/>
                  </a:moveTo>
                  <a:lnTo>
                    <a:pt x="0" y="236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961250" y="1827550"/>
              <a:ext cx="25" cy="58150"/>
            </a:xfrm>
            <a:custGeom>
              <a:rect b="b" l="l" r="r" t="t"/>
              <a:pathLst>
                <a:path extrusionOk="0" fill="none" h="2326" w="1">
                  <a:moveTo>
                    <a:pt x="1" y="1"/>
                  </a:moveTo>
                  <a:lnTo>
                    <a:pt x="1" y="232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880275" y="1723700"/>
              <a:ext cx="161975" cy="115300"/>
            </a:xfrm>
            <a:custGeom>
              <a:rect b="b" l="l" r="r" t="t"/>
              <a:pathLst>
                <a:path extrusionOk="0" fill="none" h="4612" w="6479">
                  <a:moveTo>
                    <a:pt x="5602" y="4612"/>
                  </a:moveTo>
                  <a:lnTo>
                    <a:pt x="5602" y="4612"/>
                  </a:lnTo>
                  <a:lnTo>
                    <a:pt x="5793" y="4498"/>
                  </a:lnTo>
                  <a:lnTo>
                    <a:pt x="5945" y="4383"/>
                  </a:lnTo>
                  <a:lnTo>
                    <a:pt x="6098" y="4231"/>
                  </a:lnTo>
                  <a:lnTo>
                    <a:pt x="6212" y="4078"/>
                  </a:lnTo>
                  <a:lnTo>
                    <a:pt x="6327" y="3926"/>
                  </a:lnTo>
                  <a:lnTo>
                    <a:pt x="6403" y="3735"/>
                  </a:lnTo>
                  <a:lnTo>
                    <a:pt x="6441" y="3545"/>
                  </a:lnTo>
                  <a:lnTo>
                    <a:pt x="6479" y="3354"/>
                  </a:lnTo>
                  <a:lnTo>
                    <a:pt x="6479" y="3164"/>
                  </a:lnTo>
                  <a:lnTo>
                    <a:pt x="6441" y="2935"/>
                  </a:lnTo>
                  <a:lnTo>
                    <a:pt x="6365" y="2745"/>
                  </a:lnTo>
                  <a:lnTo>
                    <a:pt x="6288" y="2554"/>
                  </a:lnTo>
                  <a:lnTo>
                    <a:pt x="6174" y="2363"/>
                  </a:lnTo>
                  <a:lnTo>
                    <a:pt x="6022" y="2173"/>
                  </a:lnTo>
                  <a:lnTo>
                    <a:pt x="5831" y="2020"/>
                  </a:lnTo>
                  <a:lnTo>
                    <a:pt x="5602" y="1868"/>
                  </a:lnTo>
                  <a:lnTo>
                    <a:pt x="5602" y="1868"/>
                  </a:lnTo>
                  <a:lnTo>
                    <a:pt x="5450" y="1792"/>
                  </a:lnTo>
                  <a:lnTo>
                    <a:pt x="5298" y="1792"/>
                  </a:lnTo>
                  <a:lnTo>
                    <a:pt x="4612" y="1792"/>
                  </a:lnTo>
                  <a:lnTo>
                    <a:pt x="4612" y="1792"/>
                  </a:lnTo>
                  <a:lnTo>
                    <a:pt x="4535" y="1487"/>
                  </a:lnTo>
                  <a:lnTo>
                    <a:pt x="4383" y="1220"/>
                  </a:lnTo>
                  <a:lnTo>
                    <a:pt x="4230" y="953"/>
                  </a:lnTo>
                  <a:lnTo>
                    <a:pt x="4040" y="725"/>
                  </a:lnTo>
                  <a:lnTo>
                    <a:pt x="3811" y="534"/>
                  </a:lnTo>
                  <a:lnTo>
                    <a:pt x="3544" y="344"/>
                  </a:lnTo>
                  <a:lnTo>
                    <a:pt x="3278" y="229"/>
                  </a:lnTo>
                  <a:lnTo>
                    <a:pt x="3011" y="115"/>
                  </a:lnTo>
                  <a:lnTo>
                    <a:pt x="2706" y="39"/>
                  </a:lnTo>
                  <a:lnTo>
                    <a:pt x="2401" y="1"/>
                  </a:lnTo>
                  <a:lnTo>
                    <a:pt x="2096" y="39"/>
                  </a:lnTo>
                  <a:lnTo>
                    <a:pt x="1791" y="77"/>
                  </a:lnTo>
                  <a:lnTo>
                    <a:pt x="1487" y="191"/>
                  </a:lnTo>
                  <a:lnTo>
                    <a:pt x="1182" y="306"/>
                  </a:lnTo>
                  <a:lnTo>
                    <a:pt x="877" y="496"/>
                  </a:lnTo>
                  <a:lnTo>
                    <a:pt x="610" y="763"/>
                  </a:lnTo>
                  <a:lnTo>
                    <a:pt x="610" y="763"/>
                  </a:lnTo>
                  <a:lnTo>
                    <a:pt x="419" y="953"/>
                  </a:lnTo>
                  <a:lnTo>
                    <a:pt x="419" y="953"/>
                  </a:lnTo>
                  <a:lnTo>
                    <a:pt x="305" y="1182"/>
                  </a:lnTo>
                  <a:lnTo>
                    <a:pt x="191" y="1411"/>
                  </a:lnTo>
                  <a:lnTo>
                    <a:pt x="38" y="1868"/>
                  </a:lnTo>
                  <a:lnTo>
                    <a:pt x="0" y="2325"/>
                  </a:lnTo>
                  <a:lnTo>
                    <a:pt x="38" y="2745"/>
                  </a:lnTo>
                  <a:lnTo>
                    <a:pt x="153" y="3164"/>
                  </a:lnTo>
                  <a:lnTo>
                    <a:pt x="305" y="3583"/>
                  </a:lnTo>
                  <a:lnTo>
                    <a:pt x="572" y="3926"/>
                  </a:lnTo>
                  <a:lnTo>
                    <a:pt x="877" y="423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34"/>
          <p:cNvGrpSpPr/>
          <p:nvPr/>
        </p:nvGrpSpPr>
        <p:grpSpPr>
          <a:xfrm>
            <a:off x="2008425" y="1743702"/>
            <a:ext cx="225242" cy="225261"/>
            <a:chOff x="880275" y="2147675"/>
            <a:chExt cx="161975" cy="162000"/>
          </a:xfrm>
        </p:grpSpPr>
        <p:sp>
          <p:nvSpPr>
            <p:cNvPr id="619" name="Google Shape;619;p34"/>
            <p:cNvSpPr/>
            <p:nvPr/>
          </p:nvSpPr>
          <p:spPr>
            <a:xfrm>
              <a:off x="880275" y="2184825"/>
              <a:ext cx="124825" cy="102925"/>
            </a:xfrm>
            <a:custGeom>
              <a:rect b="b" l="l" r="r" t="t"/>
              <a:pathLst>
                <a:path extrusionOk="0" fill="none" h="4117" w="4993">
                  <a:moveTo>
                    <a:pt x="4993" y="3507"/>
                  </a:moveTo>
                  <a:lnTo>
                    <a:pt x="4993" y="3507"/>
                  </a:lnTo>
                  <a:lnTo>
                    <a:pt x="4573" y="3774"/>
                  </a:lnTo>
                  <a:lnTo>
                    <a:pt x="4154" y="3964"/>
                  </a:lnTo>
                  <a:lnTo>
                    <a:pt x="3697" y="4079"/>
                  </a:lnTo>
                  <a:lnTo>
                    <a:pt x="3240" y="4117"/>
                  </a:lnTo>
                  <a:lnTo>
                    <a:pt x="3240" y="4117"/>
                  </a:lnTo>
                  <a:lnTo>
                    <a:pt x="2859" y="4079"/>
                  </a:lnTo>
                  <a:lnTo>
                    <a:pt x="2516" y="4002"/>
                  </a:lnTo>
                  <a:lnTo>
                    <a:pt x="2173" y="3888"/>
                  </a:lnTo>
                  <a:lnTo>
                    <a:pt x="1868" y="3736"/>
                  </a:lnTo>
                  <a:lnTo>
                    <a:pt x="1563" y="3583"/>
                  </a:lnTo>
                  <a:lnTo>
                    <a:pt x="1296" y="3393"/>
                  </a:lnTo>
                  <a:lnTo>
                    <a:pt x="839" y="2935"/>
                  </a:lnTo>
                  <a:lnTo>
                    <a:pt x="458" y="2516"/>
                  </a:lnTo>
                  <a:lnTo>
                    <a:pt x="191" y="2135"/>
                  </a:lnTo>
                  <a:lnTo>
                    <a:pt x="0" y="1754"/>
                  </a:lnTo>
                  <a:lnTo>
                    <a:pt x="0" y="1754"/>
                  </a:lnTo>
                  <a:lnTo>
                    <a:pt x="305" y="1258"/>
                  </a:lnTo>
                  <a:lnTo>
                    <a:pt x="648" y="801"/>
                  </a:lnTo>
                  <a:lnTo>
                    <a:pt x="1029" y="382"/>
                  </a:lnTo>
                  <a:lnTo>
                    <a:pt x="1487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946000" y="2170550"/>
              <a:ext cx="96250" cy="81950"/>
            </a:xfrm>
            <a:custGeom>
              <a:rect b="b" l="l" r="r" t="t"/>
              <a:pathLst>
                <a:path extrusionOk="0" fill="none" h="3278" w="3850">
                  <a:moveTo>
                    <a:pt x="1" y="38"/>
                  </a:moveTo>
                  <a:lnTo>
                    <a:pt x="1" y="38"/>
                  </a:lnTo>
                  <a:lnTo>
                    <a:pt x="306" y="0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992" y="0"/>
                  </a:lnTo>
                  <a:lnTo>
                    <a:pt x="1335" y="76"/>
                  </a:lnTo>
                  <a:lnTo>
                    <a:pt x="1678" y="191"/>
                  </a:lnTo>
                  <a:lnTo>
                    <a:pt x="1983" y="343"/>
                  </a:lnTo>
                  <a:lnTo>
                    <a:pt x="2249" y="534"/>
                  </a:lnTo>
                  <a:lnTo>
                    <a:pt x="2516" y="724"/>
                  </a:lnTo>
                  <a:lnTo>
                    <a:pt x="3012" y="1144"/>
                  </a:lnTo>
                  <a:lnTo>
                    <a:pt x="3355" y="1601"/>
                  </a:lnTo>
                  <a:lnTo>
                    <a:pt x="3621" y="1982"/>
                  </a:lnTo>
                  <a:lnTo>
                    <a:pt x="3850" y="2325"/>
                  </a:lnTo>
                  <a:lnTo>
                    <a:pt x="3850" y="2325"/>
                  </a:lnTo>
                  <a:lnTo>
                    <a:pt x="3545" y="2820"/>
                  </a:lnTo>
                  <a:lnTo>
                    <a:pt x="3202" y="327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938375" y="2213425"/>
              <a:ext cx="38150" cy="38125"/>
            </a:xfrm>
            <a:custGeom>
              <a:rect b="b" l="l" r="r" t="t"/>
              <a:pathLst>
                <a:path extrusionOk="0" fill="none" h="1525" w="1526">
                  <a:moveTo>
                    <a:pt x="1525" y="1258"/>
                  </a:moveTo>
                  <a:lnTo>
                    <a:pt x="1525" y="1258"/>
                  </a:lnTo>
                  <a:lnTo>
                    <a:pt x="1411" y="1372"/>
                  </a:lnTo>
                  <a:lnTo>
                    <a:pt x="1259" y="1448"/>
                  </a:lnTo>
                  <a:lnTo>
                    <a:pt x="1068" y="1486"/>
                  </a:lnTo>
                  <a:lnTo>
                    <a:pt x="916" y="1525"/>
                  </a:lnTo>
                  <a:lnTo>
                    <a:pt x="763" y="1525"/>
                  </a:lnTo>
                  <a:lnTo>
                    <a:pt x="573" y="1486"/>
                  </a:lnTo>
                  <a:lnTo>
                    <a:pt x="420" y="1410"/>
                  </a:lnTo>
                  <a:lnTo>
                    <a:pt x="268" y="1296"/>
                  </a:lnTo>
                  <a:lnTo>
                    <a:pt x="268" y="1296"/>
                  </a:lnTo>
                  <a:lnTo>
                    <a:pt x="153" y="1143"/>
                  </a:lnTo>
                  <a:lnTo>
                    <a:pt x="77" y="991"/>
                  </a:lnTo>
                  <a:lnTo>
                    <a:pt x="39" y="839"/>
                  </a:lnTo>
                  <a:lnTo>
                    <a:pt x="1" y="686"/>
                  </a:lnTo>
                  <a:lnTo>
                    <a:pt x="1" y="496"/>
                  </a:lnTo>
                  <a:lnTo>
                    <a:pt x="39" y="343"/>
                  </a:lnTo>
                  <a:lnTo>
                    <a:pt x="115" y="191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68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880275" y="2147675"/>
              <a:ext cx="161975" cy="162000"/>
            </a:xfrm>
            <a:custGeom>
              <a:rect b="b" l="l" r="r" t="t"/>
              <a:pathLst>
                <a:path extrusionOk="0" fill="none" h="6480" w="6479">
                  <a:moveTo>
                    <a:pt x="0" y="1"/>
                  </a:moveTo>
                  <a:lnTo>
                    <a:pt x="6479" y="647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34"/>
          <p:cNvGrpSpPr/>
          <p:nvPr/>
        </p:nvGrpSpPr>
        <p:grpSpPr>
          <a:xfrm>
            <a:off x="2017708" y="2227279"/>
            <a:ext cx="205392" cy="205377"/>
            <a:chOff x="886950" y="2571650"/>
            <a:chExt cx="147700" cy="147700"/>
          </a:xfrm>
        </p:grpSpPr>
        <p:sp>
          <p:nvSpPr>
            <p:cNvPr id="624" name="Google Shape;624;p34"/>
            <p:cNvSpPr/>
            <p:nvPr/>
          </p:nvSpPr>
          <p:spPr>
            <a:xfrm>
              <a:off x="887900" y="2571650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2935" y="1"/>
                  </a:moveTo>
                  <a:lnTo>
                    <a:pt x="2935" y="1"/>
                  </a:lnTo>
                  <a:lnTo>
                    <a:pt x="3239" y="39"/>
                  </a:lnTo>
                  <a:lnTo>
                    <a:pt x="3506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3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0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0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3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06" y="5831"/>
                  </a:lnTo>
                  <a:lnTo>
                    <a:pt x="3239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40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116"/>
                  </a:lnTo>
                  <a:lnTo>
                    <a:pt x="114" y="3812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68"/>
                  </a:lnTo>
                  <a:lnTo>
                    <a:pt x="38" y="2363"/>
                  </a:lnTo>
                  <a:lnTo>
                    <a:pt x="114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886950" y="2643100"/>
              <a:ext cx="147700" cy="25"/>
            </a:xfrm>
            <a:custGeom>
              <a:rect b="b" l="l" r="r" t="t"/>
              <a:pathLst>
                <a:path extrusionOk="0" fill="none" h="1" w="5908">
                  <a:moveTo>
                    <a:pt x="0" y="1"/>
                  </a:moveTo>
                  <a:lnTo>
                    <a:pt x="5907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931725" y="2571650"/>
              <a:ext cx="59100" cy="147700"/>
            </a:xfrm>
            <a:custGeom>
              <a:rect b="b" l="l" r="r" t="t"/>
              <a:pathLst>
                <a:path extrusionOk="0" fill="none" h="5908" w="2364">
                  <a:moveTo>
                    <a:pt x="1182" y="1"/>
                  </a:moveTo>
                  <a:lnTo>
                    <a:pt x="1182" y="1"/>
                  </a:lnTo>
                  <a:lnTo>
                    <a:pt x="1448" y="305"/>
                  </a:lnTo>
                  <a:lnTo>
                    <a:pt x="1677" y="648"/>
                  </a:lnTo>
                  <a:lnTo>
                    <a:pt x="1868" y="991"/>
                  </a:lnTo>
                  <a:lnTo>
                    <a:pt x="2020" y="1372"/>
                  </a:lnTo>
                  <a:lnTo>
                    <a:pt x="2172" y="1754"/>
                  </a:lnTo>
                  <a:lnTo>
                    <a:pt x="2249" y="2135"/>
                  </a:lnTo>
                  <a:lnTo>
                    <a:pt x="2325" y="2554"/>
                  </a:lnTo>
                  <a:lnTo>
                    <a:pt x="2363" y="2935"/>
                  </a:lnTo>
                  <a:lnTo>
                    <a:pt x="2363" y="2935"/>
                  </a:lnTo>
                  <a:lnTo>
                    <a:pt x="2325" y="3354"/>
                  </a:lnTo>
                  <a:lnTo>
                    <a:pt x="2249" y="3773"/>
                  </a:lnTo>
                  <a:lnTo>
                    <a:pt x="2172" y="4155"/>
                  </a:lnTo>
                  <a:lnTo>
                    <a:pt x="2020" y="4536"/>
                  </a:lnTo>
                  <a:lnTo>
                    <a:pt x="1868" y="4917"/>
                  </a:lnTo>
                  <a:lnTo>
                    <a:pt x="1677" y="5260"/>
                  </a:lnTo>
                  <a:lnTo>
                    <a:pt x="1448" y="5603"/>
                  </a:lnTo>
                  <a:lnTo>
                    <a:pt x="1182" y="5908"/>
                  </a:lnTo>
                  <a:lnTo>
                    <a:pt x="1182" y="5908"/>
                  </a:lnTo>
                  <a:lnTo>
                    <a:pt x="915" y="5603"/>
                  </a:lnTo>
                  <a:lnTo>
                    <a:pt x="686" y="5260"/>
                  </a:lnTo>
                  <a:lnTo>
                    <a:pt x="496" y="4917"/>
                  </a:lnTo>
                  <a:lnTo>
                    <a:pt x="305" y="4536"/>
                  </a:lnTo>
                  <a:lnTo>
                    <a:pt x="191" y="4155"/>
                  </a:lnTo>
                  <a:lnTo>
                    <a:pt x="76" y="3773"/>
                  </a:lnTo>
                  <a:lnTo>
                    <a:pt x="38" y="3354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8" y="2554"/>
                  </a:lnTo>
                  <a:lnTo>
                    <a:pt x="76" y="2135"/>
                  </a:lnTo>
                  <a:lnTo>
                    <a:pt x="191" y="1754"/>
                  </a:lnTo>
                  <a:lnTo>
                    <a:pt x="305" y="1372"/>
                  </a:lnTo>
                  <a:lnTo>
                    <a:pt x="496" y="991"/>
                  </a:lnTo>
                  <a:lnTo>
                    <a:pt x="686" y="648"/>
                  </a:lnTo>
                  <a:lnTo>
                    <a:pt x="915" y="305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34"/>
          <p:cNvGrpSpPr/>
          <p:nvPr/>
        </p:nvGrpSpPr>
        <p:grpSpPr>
          <a:xfrm>
            <a:off x="2019029" y="2702895"/>
            <a:ext cx="204071" cy="200093"/>
            <a:chOff x="887900" y="2989900"/>
            <a:chExt cx="146750" cy="143900"/>
          </a:xfrm>
        </p:grpSpPr>
        <p:sp>
          <p:nvSpPr>
            <p:cNvPr id="628" name="Google Shape;628;p34"/>
            <p:cNvSpPr/>
            <p:nvPr/>
          </p:nvSpPr>
          <p:spPr>
            <a:xfrm>
              <a:off x="946000" y="3038500"/>
              <a:ext cx="88650" cy="95300"/>
            </a:xfrm>
            <a:custGeom>
              <a:rect b="b" l="l" r="r" t="t"/>
              <a:pathLst>
                <a:path extrusionOk="0" fill="none" h="3812" w="3546">
                  <a:moveTo>
                    <a:pt x="1563" y="0"/>
                  </a:moveTo>
                  <a:lnTo>
                    <a:pt x="1563" y="0"/>
                  </a:lnTo>
                  <a:lnTo>
                    <a:pt x="1944" y="0"/>
                  </a:lnTo>
                  <a:lnTo>
                    <a:pt x="2326" y="77"/>
                  </a:lnTo>
                  <a:lnTo>
                    <a:pt x="2669" y="191"/>
                  </a:lnTo>
                  <a:lnTo>
                    <a:pt x="2973" y="420"/>
                  </a:lnTo>
                  <a:lnTo>
                    <a:pt x="3202" y="686"/>
                  </a:lnTo>
                  <a:lnTo>
                    <a:pt x="3393" y="991"/>
                  </a:lnTo>
                  <a:lnTo>
                    <a:pt x="3507" y="1372"/>
                  </a:lnTo>
                  <a:lnTo>
                    <a:pt x="3545" y="1753"/>
                  </a:lnTo>
                  <a:lnTo>
                    <a:pt x="3545" y="3811"/>
                  </a:lnTo>
                  <a:lnTo>
                    <a:pt x="2364" y="3811"/>
                  </a:lnTo>
                  <a:lnTo>
                    <a:pt x="2364" y="1753"/>
                  </a:lnTo>
                  <a:lnTo>
                    <a:pt x="2364" y="1753"/>
                  </a:lnTo>
                  <a:lnTo>
                    <a:pt x="2326" y="1563"/>
                  </a:lnTo>
                  <a:lnTo>
                    <a:pt x="2249" y="1410"/>
                  </a:lnTo>
                  <a:lnTo>
                    <a:pt x="2135" y="1258"/>
                  </a:lnTo>
                  <a:lnTo>
                    <a:pt x="1983" y="1182"/>
                  </a:lnTo>
                  <a:lnTo>
                    <a:pt x="1983" y="1182"/>
                  </a:lnTo>
                  <a:lnTo>
                    <a:pt x="1830" y="1144"/>
                  </a:lnTo>
                  <a:lnTo>
                    <a:pt x="1678" y="1144"/>
                  </a:lnTo>
                  <a:lnTo>
                    <a:pt x="1563" y="1220"/>
                  </a:lnTo>
                  <a:lnTo>
                    <a:pt x="1411" y="1258"/>
                  </a:lnTo>
                  <a:lnTo>
                    <a:pt x="1335" y="1372"/>
                  </a:lnTo>
                  <a:lnTo>
                    <a:pt x="1258" y="1487"/>
                  </a:lnTo>
                  <a:lnTo>
                    <a:pt x="1220" y="1601"/>
                  </a:lnTo>
                  <a:lnTo>
                    <a:pt x="1182" y="1753"/>
                  </a:lnTo>
                  <a:lnTo>
                    <a:pt x="1182" y="3811"/>
                  </a:lnTo>
                  <a:lnTo>
                    <a:pt x="1" y="3811"/>
                  </a:lnTo>
                  <a:lnTo>
                    <a:pt x="1" y="1792"/>
                  </a:lnTo>
                  <a:lnTo>
                    <a:pt x="1" y="1792"/>
                  </a:lnTo>
                  <a:lnTo>
                    <a:pt x="39" y="1487"/>
                  </a:lnTo>
                  <a:lnTo>
                    <a:pt x="115" y="1144"/>
                  </a:lnTo>
                  <a:lnTo>
                    <a:pt x="268" y="877"/>
                  </a:lnTo>
                  <a:lnTo>
                    <a:pt x="458" y="610"/>
                  </a:lnTo>
                  <a:lnTo>
                    <a:pt x="687" y="381"/>
                  </a:lnTo>
                  <a:lnTo>
                    <a:pt x="954" y="191"/>
                  </a:lnTo>
                  <a:lnTo>
                    <a:pt x="1220" y="77"/>
                  </a:lnTo>
                  <a:lnTo>
                    <a:pt x="1563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887900" y="3045175"/>
              <a:ext cx="28600" cy="88625"/>
            </a:xfrm>
            <a:custGeom>
              <a:rect b="b" l="l" r="r" t="t"/>
              <a:pathLst>
                <a:path extrusionOk="0" fill="none" h="3545" w="1144">
                  <a:moveTo>
                    <a:pt x="0" y="0"/>
                  </a:moveTo>
                  <a:lnTo>
                    <a:pt x="1143" y="0"/>
                  </a:lnTo>
                  <a:lnTo>
                    <a:pt x="1143" y="3544"/>
                  </a:lnTo>
                  <a:lnTo>
                    <a:pt x="0" y="3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887900" y="2989900"/>
              <a:ext cx="29550" cy="29575"/>
            </a:xfrm>
            <a:custGeom>
              <a:rect b="b" l="l" r="r" t="t"/>
              <a:pathLst>
                <a:path extrusionOk="0" fill="none" h="1183" w="1182">
                  <a:moveTo>
                    <a:pt x="572" y="1"/>
                  </a:moveTo>
                  <a:lnTo>
                    <a:pt x="572" y="1"/>
                  </a:lnTo>
                  <a:lnTo>
                    <a:pt x="686" y="39"/>
                  </a:lnTo>
                  <a:lnTo>
                    <a:pt x="800" y="77"/>
                  </a:lnTo>
                  <a:lnTo>
                    <a:pt x="991" y="191"/>
                  </a:lnTo>
                  <a:lnTo>
                    <a:pt x="1105" y="382"/>
                  </a:lnTo>
                  <a:lnTo>
                    <a:pt x="1143" y="496"/>
                  </a:lnTo>
                  <a:lnTo>
                    <a:pt x="1182" y="611"/>
                  </a:lnTo>
                  <a:lnTo>
                    <a:pt x="1182" y="611"/>
                  </a:lnTo>
                  <a:lnTo>
                    <a:pt x="1143" y="725"/>
                  </a:lnTo>
                  <a:lnTo>
                    <a:pt x="1105" y="839"/>
                  </a:lnTo>
                  <a:lnTo>
                    <a:pt x="991" y="1030"/>
                  </a:lnTo>
                  <a:lnTo>
                    <a:pt x="800" y="1144"/>
                  </a:lnTo>
                  <a:lnTo>
                    <a:pt x="686" y="1182"/>
                  </a:lnTo>
                  <a:lnTo>
                    <a:pt x="572" y="1182"/>
                  </a:lnTo>
                  <a:lnTo>
                    <a:pt x="572" y="1182"/>
                  </a:lnTo>
                  <a:lnTo>
                    <a:pt x="457" y="1182"/>
                  </a:lnTo>
                  <a:lnTo>
                    <a:pt x="343" y="1144"/>
                  </a:lnTo>
                  <a:lnTo>
                    <a:pt x="153" y="1030"/>
                  </a:lnTo>
                  <a:lnTo>
                    <a:pt x="38" y="839"/>
                  </a:lnTo>
                  <a:lnTo>
                    <a:pt x="0" y="725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0" y="496"/>
                  </a:lnTo>
                  <a:lnTo>
                    <a:pt x="38" y="382"/>
                  </a:lnTo>
                  <a:lnTo>
                    <a:pt x="153" y="191"/>
                  </a:lnTo>
                  <a:lnTo>
                    <a:pt x="343" y="77"/>
                  </a:lnTo>
                  <a:lnTo>
                    <a:pt x="457" y="39"/>
                  </a:lnTo>
                  <a:lnTo>
                    <a:pt x="572" y="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4"/>
          <p:cNvGrpSpPr/>
          <p:nvPr/>
        </p:nvGrpSpPr>
        <p:grpSpPr>
          <a:xfrm>
            <a:off x="2028276" y="3194433"/>
            <a:ext cx="184220" cy="184172"/>
            <a:chOff x="894550" y="3419600"/>
            <a:chExt cx="132475" cy="132450"/>
          </a:xfrm>
        </p:grpSpPr>
        <p:sp>
          <p:nvSpPr>
            <p:cNvPr id="632" name="Google Shape;632;p34"/>
            <p:cNvSpPr/>
            <p:nvPr/>
          </p:nvSpPr>
          <p:spPr>
            <a:xfrm>
              <a:off x="894550" y="3508200"/>
              <a:ext cx="132475" cy="43850"/>
            </a:xfrm>
            <a:custGeom>
              <a:rect b="b" l="l" r="r" t="t"/>
              <a:pathLst>
                <a:path extrusionOk="0" fill="none" h="1754" w="5299">
                  <a:moveTo>
                    <a:pt x="1792" y="572"/>
                  </a:moveTo>
                  <a:lnTo>
                    <a:pt x="611" y="572"/>
                  </a:lnTo>
                  <a:lnTo>
                    <a:pt x="611" y="572"/>
                  </a:lnTo>
                  <a:lnTo>
                    <a:pt x="420" y="610"/>
                  </a:lnTo>
                  <a:lnTo>
                    <a:pt x="268" y="687"/>
                  </a:lnTo>
                  <a:lnTo>
                    <a:pt x="115" y="801"/>
                  </a:lnTo>
                  <a:lnTo>
                    <a:pt x="39" y="991"/>
                  </a:lnTo>
                  <a:lnTo>
                    <a:pt x="39" y="991"/>
                  </a:lnTo>
                  <a:lnTo>
                    <a:pt x="1" y="1144"/>
                  </a:lnTo>
                  <a:lnTo>
                    <a:pt x="1" y="1258"/>
                  </a:lnTo>
                  <a:lnTo>
                    <a:pt x="77" y="1411"/>
                  </a:lnTo>
                  <a:lnTo>
                    <a:pt x="115" y="1525"/>
                  </a:lnTo>
                  <a:lnTo>
                    <a:pt x="230" y="1601"/>
                  </a:lnTo>
                  <a:lnTo>
                    <a:pt x="344" y="1677"/>
                  </a:lnTo>
                  <a:lnTo>
                    <a:pt x="458" y="1754"/>
                  </a:lnTo>
                  <a:lnTo>
                    <a:pt x="611" y="1754"/>
                  </a:lnTo>
                  <a:lnTo>
                    <a:pt x="1182" y="1754"/>
                  </a:lnTo>
                  <a:lnTo>
                    <a:pt x="1182" y="1754"/>
                  </a:lnTo>
                  <a:lnTo>
                    <a:pt x="1297" y="1754"/>
                  </a:lnTo>
                  <a:lnTo>
                    <a:pt x="1411" y="1716"/>
                  </a:lnTo>
                  <a:lnTo>
                    <a:pt x="1602" y="1601"/>
                  </a:lnTo>
                  <a:lnTo>
                    <a:pt x="1716" y="1411"/>
                  </a:lnTo>
                  <a:lnTo>
                    <a:pt x="1754" y="1296"/>
                  </a:lnTo>
                  <a:lnTo>
                    <a:pt x="1792" y="1182"/>
                  </a:lnTo>
                  <a:lnTo>
                    <a:pt x="1792" y="572"/>
                  </a:lnTo>
                  <a:close/>
                  <a:moveTo>
                    <a:pt x="5298" y="1"/>
                  </a:moveTo>
                  <a:lnTo>
                    <a:pt x="4155" y="1"/>
                  </a:lnTo>
                  <a:lnTo>
                    <a:pt x="4155" y="1"/>
                  </a:lnTo>
                  <a:lnTo>
                    <a:pt x="3964" y="1"/>
                  </a:lnTo>
                  <a:lnTo>
                    <a:pt x="3812" y="115"/>
                  </a:lnTo>
                  <a:lnTo>
                    <a:pt x="3659" y="229"/>
                  </a:lnTo>
                  <a:lnTo>
                    <a:pt x="3583" y="382"/>
                  </a:lnTo>
                  <a:lnTo>
                    <a:pt x="3583" y="382"/>
                  </a:lnTo>
                  <a:lnTo>
                    <a:pt x="3545" y="534"/>
                  </a:lnTo>
                  <a:lnTo>
                    <a:pt x="3545" y="687"/>
                  </a:lnTo>
                  <a:lnTo>
                    <a:pt x="3583" y="801"/>
                  </a:lnTo>
                  <a:lnTo>
                    <a:pt x="3659" y="915"/>
                  </a:lnTo>
                  <a:lnTo>
                    <a:pt x="3736" y="1030"/>
                  </a:lnTo>
                  <a:lnTo>
                    <a:pt x="3850" y="1106"/>
                  </a:lnTo>
                  <a:lnTo>
                    <a:pt x="4002" y="1144"/>
                  </a:lnTo>
                  <a:lnTo>
                    <a:pt x="4117" y="1182"/>
                  </a:lnTo>
                  <a:lnTo>
                    <a:pt x="4727" y="1182"/>
                  </a:lnTo>
                  <a:lnTo>
                    <a:pt x="4727" y="1182"/>
                  </a:lnTo>
                  <a:lnTo>
                    <a:pt x="4841" y="1144"/>
                  </a:lnTo>
                  <a:lnTo>
                    <a:pt x="4955" y="1106"/>
                  </a:lnTo>
                  <a:lnTo>
                    <a:pt x="5146" y="991"/>
                  </a:lnTo>
                  <a:lnTo>
                    <a:pt x="5260" y="801"/>
                  </a:lnTo>
                  <a:lnTo>
                    <a:pt x="5298" y="687"/>
                  </a:lnTo>
                  <a:lnTo>
                    <a:pt x="5298" y="572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939350" y="3419600"/>
              <a:ext cx="87675" cy="102925"/>
            </a:xfrm>
            <a:custGeom>
              <a:rect b="b" l="l" r="r" t="t"/>
              <a:pathLst>
                <a:path extrusionOk="0" fill="none" h="4117" w="3507">
                  <a:moveTo>
                    <a:pt x="0" y="4116"/>
                  </a:moveTo>
                  <a:lnTo>
                    <a:pt x="0" y="572"/>
                  </a:lnTo>
                  <a:lnTo>
                    <a:pt x="3506" y="0"/>
                  </a:lnTo>
                  <a:lnTo>
                    <a:pt x="3506" y="354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34"/>
          <p:cNvGrpSpPr/>
          <p:nvPr/>
        </p:nvGrpSpPr>
        <p:grpSpPr>
          <a:xfrm>
            <a:off x="2019029" y="3667407"/>
            <a:ext cx="204071" cy="205377"/>
            <a:chOff x="887900" y="3835950"/>
            <a:chExt cx="146750" cy="147700"/>
          </a:xfrm>
        </p:grpSpPr>
        <p:sp>
          <p:nvSpPr>
            <p:cNvPr id="635" name="Google Shape;635;p34"/>
            <p:cNvSpPr/>
            <p:nvPr/>
          </p:nvSpPr>
          <p:spPr>
            <a:xfrm>
              <a:off x="953625" y="3835950"/>
              <a:ext cx="81025" cy="81000"/>
            </a:xfrm>
            <a:custGeom>
              <a:rect b="b" l="l" r="r" t="t"/>
              <a:pathLst>
                <a:path extrusionOk="0" fill="none" h="3240" w="3241">
                  <a:moveTo>
                    <a:pt x="3240" y="0"/>
                  </a:moveTo>
                  <a:lnTo>
                    <a:pt x="1" y="324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887900" y="3835950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5869" y="0"/>
                  </a:moveTo>
                  <a:lnTo>
                    <a:pt x="3811" y="5907"/>
                  </a:lnTo>
                  <a:lnTo>
                    <a:pt x="2630" y="3240"/>
                  </a:lnTo>
                  <a:lnTo>
                    <a:pt x="0" y="2058"/>
                  </a:lnTo>
                  <a:lnTo>
                    <a:pt x="5869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4"/>
          <p:cNvGrpSpPr/>
          <p:nvPr/>
        </p:nvGrpSpPr>
        <p:grpSpPr>
          <a:xfrm>
            <a:off x="2019029" y="4150984"/>
            <a:ext cx="204071" cy="205377"/>
            <a:chOff x="887900" y="4259925"/>
            <a:chExt cx="146750" cy="147700"/>
          </a:xfrm>
        </p:grpSpPr>
        <p:sp>
          <p:nvSpPr>
            <p:cNvPr id="638" name="Google Shape;638;p34"/>
            <p:cNvSpPr/>
            <p:nvPr/>
          </p:nvSpPr>
          <p:spPr>
            <a:xfrm>
              <a:off x="887900" y="4259925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2935" y="0"/>
                  </a:moveTo>
                  <a:lnTo>
                    <a:pt x="2935" y="0"/>
                  </a:lnTo>
                  <a:lnTo>
                    <a:pt x="3239" y="0"/>
                  </a:lnTo>
                  <a:lnTo>
                    <a:pt x="3506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43"/>
                  </a:lnTo>
                  <a:lnTo>
                    <a:pt x="4573" y="496"/>
                  </a:lnTo>
                  <a:lnTo>
                    <a:pt x="4802" y="686"/>
                  </a:lnTo>
                  <a:lnTo>
                    <a:pt x="4993" y="877"/>
                  </a:lnTo>
                  <a:lnTo>
                    <a:pt x="5183" y="1067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0" y="1792"/>
                  </a:lnTo>
                  <a:lnTo>
                    <a:pt x="5755" y="2058"/>
                  </a:lnTo>
                  <a:lnTo>
                    <a:pt x="5793" y="2363"/>
                  </a:lnTo>
                  <a:lnTo>
                    <a:pt x="5869" y="2630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793" y="3545"/>
                  </a:lnTo>
                  <a:lnTo>
                    <a:pt x="5755" y="3811"/>
                  </a:lnTo>
                  <a:lnTo>
                    <a:pt x="5640" y="4078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183" y="4802"/>
                  </a:lnTo>
                  <a:lnTo>
                    <a:pt x="4993" y="5031"/>
                  </a:lnTo>
                  <a:lnTo>
                    <a:pt x="4802" y="5221"/>
                  </a:lnTo>
                  <a:lnTo>
                    <a:pt x="4573" y="5374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06" y="5831"/>
                  </a:lnTo>
                  <a:lnTo>
                    <a:pt x="3239" y="5869"/>
                  </a:lnTo>
                  <a:lnTo>
                    <a:pt x="2935" y="5907"/>
                  </a:lnTo>
                  <a:lnTo>
                    <a:pt x="2935" y="5907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374"/>
                  </a:lnTo>
                  <a:lnTo>
                    <a:pt x="1067" y="5221"/>
                  </a:lnTo>
                  <a:lnTo>
                    <a:pt x="839" y="5031"/>
                  </a:lnTo>
                  <a:lnTo>
                    <a:pt x="648" y="4802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078"/>
                  </a:lnTo>
                  <a:lnTo>
                    <a:pt x="114" y="3811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30"/>
                  </a:lnTo>
                  <a:lnTo>
                    <a:pt x="38" y="2363"/>
                  </a:lnTo>
                  <a:lnTo>
                    <a:pt x="114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7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43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0"/>
                  </a:lnTo>
                  <a:lnTo>
                    <a:pt x="2935" y="0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916475" y="4289450"/>
              <a:ext cx="88625" cy="88625"/>
            </a:xfrm>
            <a:custGeom>
              <a:rect b="b" l="l" r="r" t="t"/>
              <a:pathLst>
                <a:path extrusionOk="0" fill="none" h="3545" w="3545">
                  <a:moveTo>
                    <a:pt x="1792" y="1"/>
                  </a:moveTo>
                  <a:lnTo>
                    <a:pt x="1792" y="1"/>
                  </a:lnTo>
                  <a:lnTo>
                    <a:pt x="2135" y="39"/>
                  </a:lnTo>
                  <a:lnTo>
                    <a:pt x="2478" y="153"/>
                  </a:lnTo>
                  <a:lnTo>
                    <a:pt x="2782" y="306"/>
                  </a:lnTo>
                  <a:lnTo>
                    <a:pt x="3049" y="534"/>
                  </a:lnTo>
                  <a:lnTo>
                    <a:pt x="3240" y="763"/>
                  </a:lnTo>
                  <a:lnTo>
                    <a:pt x="3430" y="1068"/>
                  </a:lnTo>
                  <a:lnTo>
                    <a:pt x="3507" y="1411"/>
                  </a:lnTo>
                  <a:lnTo>
                    <a:pt x="3545" y="1754"/>
                  </a:lnTo>
                  <a:lnTo>
                    <a:pt x="3545" y="1754"/>
                  </a:lnTo>
                  <a:lnTo>
                    <a:pt x="3507" y="2135"/>
                  </a:lnTo>
                  <a:lnTo>
                    <a:pt x="3430" y="2440"/>
                  </a:lnTo>
                  <a:lnTo>
                    <a:pt x="3240" y="2745"/>
                  </a:lnTo>
                  <a:lnTo>
                    <a:pt x="3049" y="3011"/>
                  </a:lnTo>
                  <a:lnTo>
                    <a:pt x="2782" y="3240"/>
                  </a:lnTo>
                  <a:lnTo>
                    <a:pt x="2478" y="3393"/>
                  </a:lnTo>
                  <a:lnTo>
                    <a:pt x="2135" y="3507"/>
                  </a:lnTo>
                  <a:lnTo>
                    <a:pt x="1792" y="3545"/>
                  </a:lnTo>
                  <a:lnTo>
                    <a:pt x="1792" y="3545"/>
                  </a:lnTo>
                  <a:lnTo>
                    <a:pt x="1411" y="3507"/>
                  </a:lnTo>
                  <a:lnTo>
                    <a:pt x="1106" y="3393"/>
                  </a:lnTo>
                  <a:lnTo>
                    <a:pt x="801" y="3240"/>
                  </a:lnTo>
                  <a:lnTo>
                    <a:pt x="534" y="3011"/>
                  </a:lnTo>
                  <a:lnTo>
                    <a:pt x="305" y="2745"/>
                  </a:lnTo>
                  <a:lnTo>
                    <a:pt x="153" y="2440"/>
                  </a:lnTo>
                  <a:lnTo>
                    <a:pt x="39" y="2135"/>
                  </a:lnTo>
                  <a:lnTo>
                    <a:pt x="0" y="1754"/>
                  </a:lnTo>
                  <a:lnTo>
                    <a:pt x="0" y="1754"/>
                  </a:lnTo>
                  <a:lnTo>
                    <a:pt x="39" y="1411"/>
                  </a:lnTo>
                  <a:lnTo>
                    <a:pt x="153" y="1068"/>
                  </a:lnTo>
                  <a:lnTo>
                    <a:pt x="305" y="763"/>
                  </a:lnTo>
                  <a:lnTo>
                    <a:pt x="534" y="534"/>
                  </a:lnTo>
                  <a:lnTo>
                    <a:pt x="801" y="306"/>
                  </a:lnTo>
                  <a:lnTo>
                    <a:pt x="1106" y="153"/>
                  </a:lnTo>
                  <a:lnTo>
                    <a:pt x="1411" y="39"/>
                  </a:lnTo>
                  <a:lnTo>
                    <a:pt x="1792" y="1"/>
                  </a:lnTo>
                  <a:lnTo>
                    <a:pt x="1792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946000" y="4319000"/>
              <a:ext cx="29575" cy="29550"/>
            </a:xfrm>
            <a:custGeom>
              <a:rect b="b" l="l" r="r" t="t"/>
              <a:pathLst>
                <a:path extrusionOk="0" fill="none" h="1182" w="1183">
                  <a:moveTo>
                    <a:pt x="611" y="0"/>
                  </a:moveTo>
                  <a:lnTo>
                    <a:pt x="611" y="0"/>
                  </a:lnTo>
                  <a:lnTo>
                    <a:pt x="725" y="0"/>
                  </a:lnTo>
                  <a:lnTo>
                    <a:pt x="839" y="38"/>
                  </a:lnTo>
                  <a:lnTo>
                    <a:pt x="1030" y="153"/>
                  </a:lnTo>
                  <a:lnTo>
                    <a:pt x="1144" y="343"/>
                  </a:lnTo>
                  <a:lnTo>
                    <a:pt x="1182" y="458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182" y="686"/>
                  </a:lnTo>
                  <a:lnTo>
                    <a:pt x="1144" y="801"/>
                  </a:lnTo>
                  <a:lnTo>
                    <a:pt x="1030" y="991"/>
                  </a:lnTo>
                  <a:lnTo>
                    <a:pt x="839" y="1143"/>
                  </a:lnTo>
                  <a:lnTo>
                    <a:pt x="725" y="1143"/>
                  </a:lnTo>
                  <a:lnTo>
                    <a:pt x="611" y="1182"/>
                  </a:lnTo>
                  <a:lnTo>
                    <a:pt x="611" y="1182"/>
                  </a:lnTo>
                  <a:lnTo>
                    <a:pt x="496" y="1143"/>
                  </a:lnTo>
                  <a:lnTo>
                    <a:pt x="382" y="1143"/>
                  </a:lnTo>
                  <a:lnTo>
                    <a:pt x="191" y="991"/>
                  </a:lnTo>
                  <a:lnTo>
                    <a:pt x="77" y="801"/>
                  </a:lnTo>
                  <a:lnTo>
                    <a:pt x="39" y="68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39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1" y="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4"/>
          <p:cNvGrpSpPr/>
          <p:nvPr/>
        </p:nvGrpSpPr>
        <p:grpSpPr>
          <a:xfrm>
            <a:off x="2008425" y="4645164"/>
            <a:ext cx="225242" cy="184172"/>
            <a:chOff x="880275" y="4691525"/>
            <a:chExt cx="161975" cy="132450"/>
          </a:xfrm>
        </p:grpSpPr>
        <p:sp>
          <p:nvSpPr>
            <p:cNvPr id="642" name="Google Shape;642;p34"/>
            <p:cNvSpPr/>
            <p:nvPr/>
          </p:nvSpPr>
          <p:spPr>
            <a:xfrm>
              <a:off x="880275" y="4779175"/>
              <a:ext cx="117200" cy="44800"/>
            </a:xfrm>
            <a:custGeom>
              <a:rect b="b" l="l" r="r" t="t"/>
              <a:pathLst>
                <a:path extrusionOk="0" fill="none" h="1792" w="4688">
                  <a:moveTo>
                    <a:pt x="4688" y="1791"/>
                  </a:moveTo>
                  <a:lnTo>
                    <a:pt x="4688" y="1182"/>
                  </a:lnTo>
                  <a:lnTo>
                    <a:pt x="4688" y="1182"/>
                  </a:lnTo>
                  <a:lnTo>
                    <a:pt x="4688" y="953"/>
                  </a:lnTo>
                  <a:lnTo>
                    <a:pt x="4612" y="724"/>
                  </a:lnTo>
                  <a:lnTo>
                    <a:pt x="4497" y="534"/>
                  </a:lnTo>
                  <a:lnTo>
                    <a:pt x="4345" y="343"/>
                  </a:lnTo>
                  <a:lnTo>
                    <a:pt x="4192" y="229"/>
                  </a:lnTo>
                  <a:lnTo>
                    <a:pt x="4002" y="115"/>
                  </a:lnTo>
                  <a:lnTo>
                    <a:pt x="3773" y="38"/>
                  </a:lnTo>
                  <a:lnTo>
                    <a:pt x="3544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915" y="38"/>
                  </a:lnTo>
                  <a:lnTo>
                    <a:pt x="724" y="115"/>
                  </a:lnTo>
                  <a:lnTo>
                    <a:pt x="496" y="229"/>
                  </a:lnTo>
                  <a:lnTo>
                    <a:pt x="343" y="343"/>
                  </a:lnTo>
                  <a:lnTo>
                    <a:pt x="191" y="534"/>
                  </a:lnTo>
                  <a:lnTo>
                    <a:pt x="76" y="724"/>
                  </a:lnTo>
                  <a:lnTo>
                    <a:pt x="0" y="953"/>
                  </a:lnTo>
                  <a:lnTo>
                    <a:pt x="0" y="1182"/>
                  </a:lnTo>
                  <a:lnTo>
                    <a:pt x="0" y="179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909800" y="4691525"/>
              <a:ext cx="59100" cy="59075"/>
            </a:xfrm>
            <a:custGeom>
              <a:rect b="b" l="l" r="r" t="t"/>
              <a:pathLst>
                <a:path extrusionOk="0" fill="none" h="2363" w="2364">
                  <a:moveTo>
                    <a:pt x="1182" y="0"/>
                  </a:moveTo>
                  <a:lnTo>
                    <a:pt x="1182" y="0"/>
                  </a:lnTo>
                  <a:lnTo>
                    <a:pt x="1411" y="0"/>
                  </a:lnTo>
                  <a:lnTo>
                    <a:pt x="1639" y="76"/>
                  </a:lnTo>
                  <a:lnTo>
                    <a:pt x="1830" y="191"/>
                  </a:lnTo>
                  <a:lnTo>
                    <a:pt x="1982" y="343"/>
                  </a:lnTo>
                  <a:lnTo>
                    <a:pt x="2135" y="496"/>
                  </a:lnTo>
                  <a:lnTo>
                    <a:pt x="2249" y="724"/>
                  </a:lnTo>
                  <a:lnTo>
                    <a:pt x="2325" y="915"/>
                  </a:lnTo>
                  <a:lnTo>
                    <a:pt x="2363" y="1182"/>
                  </a:lnTo>
                  <a:lnTo>
                    <a:pt x="2363" y="1182"/>
                  </a:lnTo>
                  <a:lnTo>
                    <a:pt x="2325" y="1410"/>
                  </a:lnTo>
                  <a:lnTo>
                    <a:pt x="2249" y="1639"/>
                  </a:lnTo>
                  <a:lnTo>
                    <a:pt x="2135" y="1829"/>
                  </a:lnTo>
                  <a:lnTo>
                    <a:pt x="1982" y="1982"/>
                  </a:lnTo>
                  <a:lnTo>
                    <a:pt x="1830" y="2134"/>
                  </a:lnTo>
                  <a:lnTo>
                    <a:pt x="1639" y="2249"/>
                  </a:lnTo>
                  <a:lnTo>
                    <a:pt x="1411" y="2325"/>
                  </a:lnTo>
                  <a:lnTo>
                    <a:pt x="1182" y="2363"/>
                  </a:lnTo>
                  <a:lnTo>
                    <a:pt x="1182" y="2363"/>
                  </a:lnTo>
                  <a:lnTo>
                    <a:pt x="915" y="2325"/>
                  </a:lnTo>
                  <a:lnTo>
                    <a:pt x="725" y="2249"/>
                  </a:lnTo>
                  <a:lnTo>
                    <a:pt x="496" y="2134"/>
                  </a:lnTo>
                  <a:lnTo>
                    <a:pt x="344" y="1982"/>
                  </a:lnTo>
                  <a:lnTo>
                    <a:pt x="191" y="1829"/>
                  </a:lnTo>
                  <a:lnTo>
                    <a:pt x="77" y="1639"/>
                  </a:lnTo>
                  <a:lnTo>
                    <a:pt x="1" y="1410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1" y="915"/>
                  </a:lnTo>
                  <a:lnTo>
                    <a:pt x="77" y="724"/>
                  </a:lnTo>
                  <a:lnTo>
                    <a:pt x="191" y="496"/>
                  </a:lnTo>
                  <a:lnTo>
                    <a:pt x="344" y="343"/>
                  </a:lnTo>
                  <a:lnTo>
                    <a:pt x="496" y="191"/>
                  </a:lnTo>
                  <a:lnTo>
                    <a:pt x="725" y="76"/>
                  </a:lnTo>
                  <a:lnTo>
                    <a:pt x="915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1020325" y="4780125"/>
              <a:ext cx="21925" cy="43850"/>
            </a:xfrm>
            <a:custGeom>
              <a:rect b="b" l="l" r="r" t="t"/>
              <a:pathLst>
                <a:path extrusionOk="0" fill="none" h="1754" w="877">
                  <a:moveTo>
                    <a:pt x="877" y="1753"/>
                  </a:moveTo>
                  <a:lnTo>
                    <a:pt x="877" y="1144"/>
                  </a:lnTo>
                  <a:lnTo>
                    <a:pt x="877" y="1144"/>
                  </a:lnTo>
                  <a:lnTo>
                    <a:pt x="839" y="953"/>
                  </a:lnTo>
                  <a:lnTo>
                    <a:pt x="801" y="763"/>
                  </a:lnTo>
                  <a:lnTo>
                    <a:pt x="725" y="610"/>
                  </a:lnTo>
                  <a:lnTo>
                    <a:pt x="610" y="420"/>
                  </a:lnTo>
                  <a:lnTo>
                    <a:pt x="496" y="305"/>
                  </a:lnTo>
                  <a:lnTo>
                    <a:pt x="343" y="191"/>
                  </a:lnTo>
                  <a:lnTo>
                    <a:pt x="191" y="77"/>
                  </a:ln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990800" y="4692475"/>
              <a:ext cx="21925" cy="57175"/>
            </a:xfrm>
            <a:custGeom>
              <a:rect b="b" l="l" r="r" t="t"/>
              <a:pathLst>
                <a:path extrusionOk="0" fill="none" h="2287" w="877">
                  <a:moveTo>
                    <a:pt x="0" y="0"/>
                  </a:moveTo>
                  <a:lnTo>
                    <a:pt x="0" y="0"/>
                  </a:lnTo>
                  <a:lnTo>
                    <a:pt x="229" y="77"/>
                  </a:lnTo>
                  <a:lnTo>
                    <a:pt x="419" y="191"/>
                  </a:lnTo>
                  <a:lnTo>
                    <a:pt x="572" y="343"/>
                  </a:lnTo>
                  <a:lnTo>
                    <a:pt x="724" y="534"/>
                  </a:lnTo>
                  <a:lnTo>
                    <a:pt x="800" y="724"/>
                  </a:lnTo>
                  <a:lnTo>
                    <a:pt x="877" y="953"/>
                  </a:lnTo>
                  <a:lnTo>
                    <a:pt x="877" y="1182"/>
                  </a:lnTo>
                  <a:lnTo>
                    <a:pt x="838" y="1410"/>
                  </a:lnTo>
                  <a:lnTo>
                    <a:pt x="838" y="1410"/>
                  </a:lnTo>
                  <a:lnTo>
                    <a:pt x="724" y="1715"/>
                  </a:lnTo>
                  <a:lnTo>
                    <a:pt x="534" y="1944"/>
                  </a:lnTo>
                  <a:lnTo>
                    <a:pt x="267" y="2134"/>
                  </a:lnTo>
                  <a:lnTo>
                    <a:pt x="0" y="228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34"/>
          <p:cNvGrpSpPr/>
          <p:nvPr/>
        </p:nvGrpSpPr>
        <p:grpSpPr>
          <a:xfrm>
            <a:off x="2590165" y="303574"/>
            <a:ext cx="205392" cy="205377"/>
            <a:chOff x="1521475" y="883375"/>
            <a:chExt cx="147700" cy="147700"/>
          </a:xfrm>
        </p:grpSpPr>
        <p:sp>
          <p:nvSpPr>
            <p:cNvPr id="647" name="Google Shape;647;p34"/>
            <p:cNvSpPr/>
            <p:nvPr/>
          </p:nvSpPr>
          <p:spPr>
            <a:xfrm>
              <a:off x="1572925" y="883375"/>
              <a:ext cx="44800" cy="44800"/>
            </a:xfrm>
            <a:custGeom>
              <a:rect b="b" l="l" r="r" t="t"/>
              <a:pathLst>
                <a:path extrusionOk="0" fill="none" h="1792" w="1792">
                  <a:moveTo>
                    <a:pt x="877" y="1"/>
                  </a:moveTo>
                  <a:lnTo>
                    <a:pt x="877" y="1"/>
                  </a:lnTo>
                  <a:lnTo>
                    <a:pt x="1067" y="39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420"/>
                  </a:lnTo>
                  <a:lnTo>
                    <a:pt x="1715" y="572"/>
                  </a:lnTo>
                  <a:lnTo>
                    <a:pt x="1753" y="725"/>
                  </a:lnTo>
                  <a:lnTo>
                    <a:pt x="1792" y="915"/>
                  </a:lnTo>
                  <a:lnTo>
                    <a:pt x="1792" y="915"/>
                  </a:lnTo>
                  <a:lnTo>
                    <a:pt x="1753" y="1068"/>
                  </a:lnTo>
                  <a:lnTo>
                    <a:pt x="1715" y="1258"/>
                  </a:lnTo>
                  <a:lnTo>
                    <a:pt x="1639" y="1411"/>
                  </a:lnTo>
                  <a:lnTo>
                    <a:pt x="1525" y="1525"/>
                  </a:lnTo>
                  <a:lnTo>
                    <a:pt x="1372" y="1639"/>
                  </a:lnTo>
                  <a:lnTo>
                    <a:pt x="1220" y="1716"/>
                  </a:lnTo>
                  <a:lnTo>
                    <a:pt x="1067" y="1754"/>
                  </a:lnTo>
                  <a:lnTo>
                    <a:pt x="877" y="1792"/>
                  </a:lnTo>
                  <a:lnTo>
                    <a:pt x="877" y="1792"/>
                  </a:lnTo>
                  <a:lnTo>
                    <a:pt x="724" y="1754"/>
                  </a:lnTo>
                  <a:lnTo>
                    <a:pt x="534" y="1716"/>
                  </a:lnTo>
                  <a:lnTo>
                    <a:pt x="381" y="1639"/>
                  </a:lnTo>
                  <a:lnTo>
                    <a:pt x="267" y="1525"/>
                  </a:lnTo>
                  <a:lnTo>
                    <a:pt x="153" y="1411"/>
                  </a:lnTo>
                  <a:lnTo>
                    <a:pt x="77" y="1258"/>
                  </a:lnTo>
                  <a:lnTo>
                    <a:pt x="38" y="1068"/>
                  </a:lnTo>
                  <a:lnTo>
                    <a:pt x="0" y="915"/>
                  </a:lnTo>
                  <a:lnTo>
                    <a:pt x="0" y="915"/>
                  </a:lnTo>
                  <a:lnTo>
                    <a:pt x="38" y="725"/>
                  </a:lnTo>
                  <a:lnTo>
                    <a:pt x="77" y="572"/>
                  </a:lnTo>
                  <a:lnTo>
                    <a:pt x="153" y="420"/>
                  </a:lnTo>
                  <a:lnTo>
                    <a:pt x="267" y="267"/>
                  </a:lnTo>
                  <a:lnTo>
                    <a:pt x="381" y="153"/>
                  </a:lnTo>
                  <a:lnTo>
                    <a:pt x="534" y="77"/>
                  </a:lnTo>
                  <a:lnTo>
                    <a:pt x="724" y="39"/>
                  </a:lnTo>
                  <a:lnTo>
                    <a:pt x="877" y="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1593875" y="928150"/>
              <a:ext cx="25" cy="102925"/>
            </a:xfrm>
            <a:custGeom>
              <a:rect b="b" l="l" r="r" t="t"/>
              <a:pathLst>
                <a:path extrusionOk="0" fill="none" h="4117" w="1">
                  <a:moveTo>
                    <a:pt x="1" y="4117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1521475" y="957700"/>
              <a:ext cx="147700" cy="73375"/>
            </a:xfrm>
            <a:custGeom>
              <a:rect b="b" l="l" r="r" t="t"/>
              <a:pathLst>
                <a:path extrusionOk="0" fill="none" h="2935" w="5908">
                  <a:moveTo>
                    <a:pt x="83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7" y="572"/>
                  </a:lnTo>
                  <a:lnTo>
                    <a:pt x="153" y="877"/>
                  </a:lnTo>
                  <a:lnTo>
                    <a:pt x="229" y="1144"/>
                  </a:lnTo>
                  <a:lnTo>
                    <a:pt x="343" y="1372"/>
                  </a:lnTo>
                  <a:lnTo>
                    <a:pt x="496" y="1639"/>
                  </a:lnTo>
                  <a:lnTo>
                    <a:pt x="686" y="1868"/>
                  </a:lnTo>
                  <a:lnTo>
                    <a:pt x="877" y="2058"/>
                  </a:lnTo>
                  <a:lnTo>
                    <a:pt x="1067" y="2249"/>
                  </a:lnTo>
                  <a:lnTo>
                    <a:pt x="1296" y="2439"/>
                  </a:lnTo>
                  <a:lnTo>
                    <a:pt x="1525" y="2592"/>
                  </a:lnTo>
                  <a:lnTo>
                    <a:pt x="1792" y="2706"/>
                  </a:lnTo>
                  <a:lnTo>
                    <a:pt x="2058" y="2782"/>
                  </a:lnTo>
                  <a:lnTo>
                    <a:pt x="2363" y="2858"/>
                  </a:lnTo>
                  <a:lnTo>
                    <a:pt x="2630" y="2935"/>
                  </a:lnTo>
                  <a:lnTo>
                    <a:pt x="2935" y="2935"/>
                  </a:lnTo>
                  <a:lnTo>
                    <a:pt x="2935" y="2935"/>
                  </a:lnTo>
                  <a:lnTo>
                    <a:pt x="3240" y="2935"/>
                  </a:lnTo>
                  <a:lnTo>
                    <a:pt x="3545" y="2858"/>
                  </a:lnTo>
                  <a:lnTo>
                    <a:pt x="3811" y="2782"/>
                  </a:lnTo>
                  <a:lnTo>
                    <a:pt x="4078" y="2706"/>
                  </a:lnTo>
                  <a:lnTo>
                    <a:pt x="4345" y="2592"/>
                  </a:lnTo>
                  <a:lnTo>
                    <a:pt x="4612" y="2439"/>
                  </a:lnTo>
                  <a:lnTo>
                    <a:pt x="4802" y="2249"/>
                  </a:lnTo>
                  <a:lnTo>
                    <a:pt x="5031" y="2058"/>
                  </a:lnTo>
                  <a:lnTo>
                    <a:pt x="5221" y="1868"/>
                  </a:lnTo>
                  <a:lnTo>
                    <a:pt x="5374" y="1639"/>
                  </a:lnTo>
                  <a:lnTo>
                    <a:pt x="5526" y="1372"/>
                  </a:lnTo>
                  <a:lnTo>
                    <a:pt x="5679" y="1144"/>
                  </a:lnTo>
                  <a:lnTo>
                    <a:pt x="5755" y="877"/>
                  </a:lnTo>
                  <a:lnTo>
                    <a:pt x="5831" y="572"/>
                  </a:lnTo>
                  <a:lnTo>
                    <a:pt x="5869" y="305"/>
                  </a:lnTo>
                  <a:lnTo>
                    <a:pt x="5907" y="0"/>
                  </a:lnTo>
                  <a:lnTo>
                    <a:pt x="4955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4"/>
          <p:cNvGrpSpPr/>
          <p:nvPr/>
        </p:nvGrpSpPr>
        <p:grpSpPr>
          <a:xfrm>
            <a:off x="2590165" y="777869"/>
            <a:ext cx="205392" cy="225261"/>
            <a:chOff x="1521475" y="1300675"/>
            <a:chExt cx="147700" cy="162000"/>
          </a:xfrm>
        </p:grpSpPr>
        <p:sp>
          <p:nvSpPr>
            <p:cNvPr id="651" name="Google Shape;651;p34"/>
            <p:cNvSpPr/>
            <p:nvPr/>
          </p:nvSpPr>
          <p:spPr>
            <a:xfrm>
              <a:off x="1521475" y="1300675"/>
              <a:ext cx="147700" cy="158200"/>
            </a:xfrm>
            <a:custGeom>
              <a:rect b="b" l="l" r="r" t="t"/>
              <a:pathLst>
                <a:path extrusionOk="0" fill="none" h="6328" w="5908">
                  <a:moveTo>
                    <a:pt x="3202" y="39"/>
                  </a:moveTo>
                  <a:lnTo>
                    <a:pt x="5564" y="1220"/>
                  </a:lnTo>
                  <a:lnTo>
                    <a:pt x="5564" y="1220"/>
                  </a:lnTo>
                  <a:lnTo>
                    <a:pt x="5717" y="1297"/>
                  </a:lnTo>
                  <a:lnTo>
                    <a:pt x="5793" y="1449"/>
                  </a:lnTo>
                  <a:lnTo>
                    <a:pt x="5869" y="1601"/>
                  </a:lnTo>
                  <a:lnTo>
                    <a:pt x="5907" y="1754"/>
                  </a:lnTo>
                  <a:lnTo>
                    <a:pt x="5907" y="4574"/>
                  </a:lnTo>
                  <a:lnTo>
                    <a:pt x="5907" y="4574"/>
                  </a:lnTo>
                  <a:lnTo>
                    <a:pt x="5869" y="4726"/>
                  </a:lnTo>
                  <a:lnTo>
                    <a:pt x="5793" y="4879"/>
                  </a:lnTo>
                  <a:lnTo>
                    <a:pt x="5717" y="4993"/>
                  </a:lnTo>
                  <a:lnTo>
                    <a:pt x="5564" y="5069"/>
                  </a:lnTo>
                  <a:lnTo>
                    <a:pt x="3202" y="6251"/>
                  </a:lnTo>
                  <a:lnTo>
                    <a:pt x="3202" y="6251"/>
                  </a:lnTo>
                  <a:lnTo>
                    <a:pt x="3087" y="6289"/>
                  </a:lnTo>
                  <a:lnTo>
                    <a:pt x="2935" y="6327"/>
                  </a:lnTo>
                  <a:lnTo>
                    <a:pt x="2821" y="6289"/>
                  </a:lnTo>
                  <a:lnTo>
                    <a:pt x="2668" y="6251"/>
                  </a:lnTo>
                  <a:lnTo>
                    <a:pt x="343" y="5069"/>
                  </a:lnTo>
                  <a:lnTo>
                    <a:pt x="343" y="5069"/>
                  </a:lnTo>
                  <a:lnTo>
                    <a:pt x="191" y="4993"/>
                  </a:lnTo>
                  <a:lnTo>
                    <a:pt x="77" y="4879"/>
                  </a:lnTo>
                  <a:lnTo>
                    <a:pt x="39" y="4726"/>
                  </a:lnTo>
                  <a:lnTo>
                    <a:pt x="0" y="4536"/>
                  </a:lnTo>
                  <a:lnTo>
                    <a:pt x="0" y="1754"/>
                  </a:lnTo>
                  <a:lnTo>
                    <a:pt x="0" y="1754"/>
                  </a:lnTo>
                  <a:lnTo>
                    <a:pt x="39" y="1601"/>
                  </a:lnTo>
                  <a:lnTo>
                    <a:pt x="77" y="1449"/>
                  </a:lnTo>
                  <a:lnTo>
                    <a:pt x="191" y="1297"/>
                  </a:lnTo>
                  <a:lnTo>
                    <a:pt x="343" y="1220"/>
                  </a:lnTo>
                  <a:lnTo>
                    <a:pt x="2668" y="39"/>
                  </a:lnTo>
                  <a:lnTo>
                    <a:pt x="2668" y="39"/>
                  </a:lnTo>
                  <a:lnTo>
                    <a:pt x="2821" y="1"/>
                  </a:lnTo>
                  <a:lnTo>
                    <a:pt x="2935" y="1"/>
                  </a:lnTo>
                  <a:lnTo>
                    <a:pt x="3087" y="1"/>
                  </a:lnTo>
                  <a:lnTo>
                    <a:pt x="3202" y="39"/>
                  </a:lnTo>
                  <a:lnTo>
                    <a:pt x="3202" y="39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1524325" y="1336875"/>
              <a:ext cx="142950" cy="35300"/>
            </a:xfrm>
            <a:custGeom>
              <a:rect b="b" l="l" r="r" t="t"/>
              <a:pathLst>
                <a:path extrusionOk="0" fill="none" h="1412" w="5718">
                  <a:moveTo>
                    <a:pt x="1" y="1"/>
                  </a:moveTo>
                  <a:lnTo>
                    <a:pt x="2859" y="1411"/>
                  </a:lnTo>
                  <a:lnTo>
                    <a:pt x="5717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1594825" y="1374050"/>
              <a:ext cx="25" cy="88625"/>
            </a:xfrm>
            <a:custGeom>
              <a:rect b="b" l="l" r="r" t="t"/>
              <a:pathLst>
                <a:path extrusionOk="0" fill="none" h="3545" w="1">
                  <a:moveTo>
                    <a:pt x="1" y="3545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34"/>
          <p:cNvGrpSpPr/>
          <p:nvPr/>
        </p:nvGrpSpPr>
        <p:grpSpPr>
          <a:xfrm>
            <a:off x="2579561" y="1270728"/>
            <a:ext cx="225277" cy="205377"/>
            <a:chOff x="1513850" y="1731325"/>
            <a:chExt cx="162000" cy="147700"/>
          </a:xfrm>
        </p:grpSpPr>
        <p:sp>
          <p:nvSpPr>
            <p:cNvPr id="655" name="Google Shape;655;p34"/>
            <p:cNvSpPr/>
            <p:nvPr/>
          </p:nvSpPr>
          <p:spPr>
            <a:xfrm>
              <a:off x="1513850" y="1731325"/>
              <a:ext cx="162000" cy="114350"/>
            </a:xfrm>
            <a:custGeom>
              <a:rect b="b" l="l" r="r" t="t"/>
              <a:pathLst>
                <a:path extrusionOk="0" fill="none" h="4574" w="6480">
                  <a:moveTo>
                    <a:pt x="5603" y="4574"/>
                  </a:moveTo>
                  <a:lnTo>
                    <a:pt x="5603" y="4574"/>
                  </a:lnTo>
                  <a:lnTo>
                    <a:pt x="5793" y="4497"/>
                  </a:lnTo>
                  <a:lnTo>
                    <a:pt x="5946" y="4383"/>
                  </a:lnTo>
                  <a:lnTo>
                    <a:pt x="6098" y="4231"/>
                  </a:lnTo>
                  <a:lnTo>
                    <a:pt x="6251" y="4078"/>
                  </a:lnTo>
                  <a:lnTo>
                    <a:pt x="6327" y="3888"/>
                  </a:lnTo>
                  <a:lnTo>
                    <a:pt x="6403" y="3735"/>
                  </a:lnTo>
                  <a:lnTo>
                    <a:pt x="6479" y="3545"/>
                  </a:lnTo>
                  <a:lnTo>
                    <a:pt x="6479" y="3316"/>
                  </a:lnTo>
                  <a:lnTo>
                    <a:pt x="6479" y="3126"/>
                  </a:lnTo>
                  <a:lnTo>
                    <a:pt x="6441" y="2935"/>
                  </a:lnTo>
                  <a:lnTo>
                    <a:pt x="6403" y="2744"/>
                  </a:lnTo>
                  <a:lnTo>
                    <a:pt x="6327" y="2516"/>
                  </a:lnTo>
                  <a:lnTo>
                    <a:pt x="6174" y="2363"/>
                  </a:lnTo>
                  <a:lnTo>
                    <a:pt x="6022" y="2173"/>
                  </a:lnTo>
                  <a:lnTo>
                    <a:pt x="5869" y="2020"/>
                  </a:lnTo>
                  <a:lnTo>
                    <a:pt x="5641" y="1868"/>
                  </a:lnTo>
                  <a:lnTo>
                    <a:pt x="5641" y="1868"/>
                  </a:lnTo>
                  <a:lnTo>
                    <a:pt x="5488" y="1792"/>
                  </a:lnTo>
                  <a:lnTo>
                    <a:pt x="5298" y="1754"/>
                  </a:lnTo>
                  <a:lnTo>
                    <a:pt x="4650" y="1754"/>
                  </a:lnTo>
                  <a:lnTo>
                    <a:pt x="4650" y="1754"/>
                  </a:lnTo>
                  <a:lnTo>
                    <a:pt x="4536" y="1449"/>
                  </a:lnTo>
                  <a:lnTo>
                    <a:pt x="4421" y="1182"/>
                  </a:lnTo>
                  <a:lnTo>
                    <a:pt x="4231" y="915"/>
                  </a:lnTo>
                  <a:lnTo>
                    <a:pt x="4040" y="725"/>
                  </a:lnTo>
                  <a:lnTo>
                    <a:pt x="3812" y="496"/>
                  </a:lnTo>
                  <a:lnTo>
                    <a:pt x="3583" y="344"/>
                  </a:lnTo>
                  <a:lnTo>
                    <a:pt x="3316" y="191"/>
                  </a:lnTo>
                  <a:lnTo>
                    <a:pt x="3049" y="115"/>
                  </a:lnTo>
                  <a:lnTo>
                    <a:pt x="2744" y="39"/>
                  </a:lnTo>
                  <a:lnTo>
                    <a:pt x="2440" y="1"/>
                  </a:lnTo>
                  <a:lnTo>
                    <a:pt x="2135" y="1"/>
                  </a:lnTo>
                  <a:lnTo>
                    <a:pt x="1830" y="77"/>
                  </a:lnTo>
                  <a:lnTo>
                    <a:pt x="1525" y="153"/>
                  </a:lnTo>
                  <a:lnTo>
                    <a:pt x="1220" y="305"/>
                  </a:lnTo>
                  <a:lnTo>
                    <a:pt x="915" y="496"/>
                  </a:lnTo>
                  <a:lnTo>
                    <a:pt x="610" y="725"/>
                  </a:lnTo>
                  <a:lnTo>
                    <a:pt x="610" y="725"/>
                  </a:lnTo>
                  <a:lnTo>
                    <a:pt x="458" y="953"/>
                  </a:lnTo>
                  <a:lnTo>
                    <a:pt x="458" y="953"/>
                  </a:lnTo>
                  <a:lnTo>
                    <a:pt x="305" y="1144"/>
                  </a:lnTo>
                  <a:lnTo>
                    <a:pt x="191" y="1372"/>
                  </a:lnTo>
                  <a:lnTo>
                    <a:pt x="77" y="1830"/>
                  </a:lnTo>
                  <a:lnTo>
                    <a:pt x="1" y="2287"/>
                  </a:lnTo>
                  <a:lnTo>
                    <a:pt x="39" y="2744"/>
                  </a:lnTo>
                  <a:lnTo>
                    <a:pt x="153" y="3164"/>
                  </a:lnTo>
                  <a:lnTo>
                    <a:pt x="344" y="3545"/>
                  </a:lnTo>
                  <a:lnTo>
                    <a:pt x="572" y="3888"/>
                  </a:lnTo>
                  <a:lnTo>
                    <a:pt x="915" y="419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1565300" y="18351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1565300" y="18637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1594825" y="18494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1594825" y="18790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1624375" y="18351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1624375" y="18637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4"/>
          <p:cNvGrpSpPr/>
          <p:nvPr/>
        </p:nvGrpSpPr>
        <p:grpSpPr>
          <a:xfrm>
            <a:off x="2579561" y="1775510"/>
            <a:ext cx="225277" cy="162967"/>
            <a:chOff x="1513850" y="2170550"/>
            <a:chExt cx="162000" cy="117200"/>
          </a:xfrm>
        </p:grpSpPr>
        <p:sp>
          <p:nvSpPr>
            <p:cNvPr id="663" name="Google Shape;663;p34"/>
            <p:cNvSpPr/>
            <p:nvPr/>
          </p:nvSpPr>
          <p:spPr>
            <a:xfrm>
              <a:off x="1513850" y="2170550"/>
              <a:ext cx="162000" cy="117200"/>
            </a:xfrm>
            <a:custGeom>
              <a:rect b="b" l="l" r="r" t="t"/>
              <a:pathLst>
                <a:path extrusionOk="0" fill="none" h="4688" w="6480">
                  <a:moveTo>
                    <a:pt x="1" y="2325"/>
                  </a:moveTo>
                  <a:lnTo>
                    <a:pt x="1" y="2325"/>
                  </a:lnTo>
                  <a:lnTo>
                    <a:pt x="229" y="1982"/>
                  </a:lnTo>
                  <a:lnTo>
                    <a:pt x="496" y="1601"/>
                  </a:lnTo>
                  <a:lnTo>
                    <a:pt x="877" y="1144"/>
                  </a:lnTo>
                  <a:lnTo>
                    <a:pt x="1334" y="724"/>
                  </a:lnTo>
                  <a:lnTo>
                    <a:pt x="1601" y="534"/>
                  </a:lnTo>
                  <a:lnTo>
                    <a:pt x="1868" y="343"/>
                  </a:lnTo>
                  <a:lnTo>
                    <a:pt x="2173" y="191"/>
                  </a:lnTo>
                  <a:lnTo>
                    <a:pt x="2516" y="76"/>
                  </a:lnTo>
                  <a:lnTo>
                    <a:pt x="2859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3621" y="0"/>
                  </a:lnTo>
                  <a:lnTo>
                    <a:pt x="4002" y="76"/>
                  </a:lnTo>
                  <a:lnTo>
                    <a:pt x="4307" y="191"/>
                  </a:lnTo>
                  <a:lnTo>
                    <a:pt x="4612" y="343"/>
                  </a:lnTo>
                  <a:lnTo>
                    <a:pt x="4917" y="534"/>
                  </a:lnTo>
                  <a:lnTo>
                    <a:pt x="5183" y="724"/>
                  </a:lnTo>
                  <a:lnTo>
                    <a:pt x="5641" y="1144"/>
                  </a:lnTo>
                  <a:lnTo>
                    <a:pt x="6022" y="1601"/>
                  </a:lnTo>
                  <a:lnTo>
                    <a:pt x="6289" y="1982"/>
                  </a:lnTo>
                  <a:lnTo>
                    <a:pt x="6479" y="2325"/>
                  </a:lnTo>
                  <a:lnTo>
                    <a:pt x="6479" y="2325"/>
                  </a:lnTo>
                  <a:lnTo>
                    <a:pt x="6289" y="2706"/>
                  </a:lnTo>
                  <a:lnTo>
                    <a:pt x="6022" y="3087"/>
                  </a:lnTo>
                  <a:lnTo>
                    <a:pt x="5641" y="3506"/>
                  </a:lnTo>
                  <a:lnTo>
                    <a:pt x="5183" y="3964"/>
                  </a:lnTo>
                  <a:lnTo>
                    <a:pt x="4917" y="4154"/>
                  </a:lnTo>
                  <a:lnTo>
                    <a:pt x="4612" y="4307"/>
                  </a:lnTo>
                  <a:lnTo>
                    <a:pt x="4307" y="4459"/>
                  </a:lnTo>
                  <a:lnTo>
                    <a:pt x="4002" y="4573"/>
                  </a:lnTo>
                  <a:lnTo>
                    <a:pt x="3621" y="4650"/>
                  </a:lnTo>
                  <a:lnTo>
                    <a:pt x="3240" y="4688"/>
                  </a:lnTo>
                  <a:lnTo>
                    <a:pt x="3240" y="4688"/>
                  </a:lnTo>
                  <a:lnTo>
                    <a:pt x="2859" y="4650"/>
                  </a:lnTo>
                  <a:lnTo>
                    <a:pt x="2516" y="4573"/>
                  </a:lnTo>
                  <a:lnTo>
                    <a:pt x="2173" y="4459"/>
                  </a:lnTo>
                  <a:lnTo>
                    <a:pt x="1868" y="4307"/>
                  </a:lnTo>
                  <a:lnTo>
                    <a:pt x="1601" y="4154"/>
                  </a:lnTo>
                  <a:lnTo>
                    <a:pt x="1334" y="3964"/>
                  </a:lnTo>
                  <a:lnTo>
                    <a:pt x="877" y="3506"/>
                  </a:lnTo>
                  <a:lnTo>
                    <a:pt x="496" y="3087"/>
                  </a:lnTo>
                  <a:lnTo>
                    <a:pt x="229" y="2706"/>
                  </a:lnTo>
                  <a:lnTo>
                    <a:pt x="1" y="2325"/>
                  </a:lnTo>
                  <a:lnTo>
                    <a:pt x="1" y="2325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1572925" y="2206750"/>
              <a:ext cx="44800" cy="44800"/>
            </a:xfrm>
            <a:custGeom>
              <a:rect b="b" l="l" r="r" t="t"/>
              <a:pathLst>
                <a:path extrusionOk="0" fill="none" h="1792" w="1792">
                  <a:moveTo>
                    <a:pt x="877" y="0"/>
                  </a:moveTo>
                  <a:lnTo>
                    <a:pt x="877" y="0"/>
                  </a:lnTo>
                  <a:lnTo>
                    <a:pt x="1067" y="39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381"/>
                  </a:lnTo>
                  <a:lnTo>
                    <a:pt x="1715" y="534"/>
                  </a:lnTo>
                  <a:lnTo>
                    <a:pt x="1753" y="724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3" y="1067"/>
                  </a:lnTo>
                  <a:lnTo>
                    <a:pt x="1715" y="1220"/>
                  </a:lnTo>
                  <a:lnTo>
                    <a:pt x="1639" y="1372"/>
                  </a:lnTo>
                  <a:lnTo>
                    <a:pt x="1525" y="1525"/>
                  </a:lnTo>
                  <a:lnTo>
                    <a:pt x="1372" y="1639"/>
                  </a:lnTo>
                  <a:lnTo>
                    <a:pt x="1220" y="1715"/>
                  </a:lnTo>
                  <a:lnTo>
                    <a:pt x="1067" y="1753"/>
                  </a:lnTo>
                  <a:lnTo>
                    <a:pt x="877" y="1792"/>
                  </a:lnTo>
                  <a:lnTo>
                    <a:pt x="877" y="1792"/>
                  </a:lnTo>
                  <a:lnTo>
                    <a:pt x="724" y="1753"/>
                  </a:lnTo>
                  <a:lnTo>
                    <a:pt x="534" y="1715"/>
                  </a:lnTo>
                  <a:lnTo>
                    <a:pt x="381" y="1639"/>
                  </a:lnTo>
                  <a:lnTo>
                    <a:pt x="267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8" y="106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38" y="724"/>
                  </a:lnTo>
                  <a:lnTo>
                    <a:pt x="77" y="534"/>
                  </a:lnTo>
                  <a:lnTo>
                    <a:pt x="153" y="381"/>
                  </a:lnTo>
                  <a:lnTo>
                    <a:pt x="267" y="267"/>
                  </a:lnTo>
                  <a:lnTo>
                    <a:pt x="381" y="153"/>
                  </a:lnTo>
                  <a:lnTo>
                    <a:pt x="534" y="77"/>
                  </a:lnTo>
                  <a:lnTo>
                    <a:pt x="724" y="39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34"/>
          <p:cNvGrpSpPr/>
          <p:nvPr/>
        </p:nvGrpSpPr>
        <p:grpSpPr>
          <a:xfrm>
            <a:off x="2590165" y="2248484"/>
            <a:ext cx="205392" cy="162967"/>
            <a:chOff x="1521475" y="2586900"/>
            <a:chExt cx="147700" cy="117200"/>
          </a:xfrm>
        </p:grpSpPr>
        <p:sp>
          <p:nvSpPr>
            <p:cNvPr id="666" name="Google Shape;666;p34"/>
            <p:cNvSpPr/>
            <p:nvPr/>
          </p:nvSpPr>
          <p:spPr>
            <a:xfrm>
              <a:off x="1521475" y="2645000"/>
              <a:ext cx="147700" cy="25"/>
            </a:xfrm>
            <a:custGeom>
              <a:rect b="b" l="l" r="r" t="t"/>
              <a:pathLst>
                <a:path extrusionOk="0" fill="none" h="1" w="5908">
                  <a:moveTo>
                    <a:pt x="5907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1521475" y="2586900"/>
              <a:ext cx="147700" cy="117200"/>
            </a:xfrm>
            <a:custGeom>
              <a:rect b="b" l="l" r="r" t="t"/>
              <a:pathLst>
                <a:path extrusionOk="0" fill="none" h="4688" w="5908">
                  <a:moveTo>
                    <a:pt x="1029" y="305"/>
                  </a:moveTo>
                  <a:lnTo>
                    <a:pt x="0" y="2325"/>
                  </a:lnTo>
                  <a:lnTo>
                    <a:pt x="0" y="4116"/>
                  </a:lnTo>
                  <a:lnTo>
                    <a:pt x="0" y="4116"/>
                  </a:lnTo>
                  <a:lnTo>
                    <a:pt x="0" y="4230"/>
                  </a:lnTo>
                  <a:lnTo>
                    <a:pt x="39" y="4345"/>
                  </a:lnTo>
                  <a:lnTo>
                    <a:pt x="191" y="4535"/>
                  </a:lnTo>
                  <a:lnTo>
                    <a:pt x="343" y="4650"/>
                  </a:lnTo>
                  <a:lnTo>
                    <a:pt x="458" y="4688"/>
                  </a:lnTo>
                  <a:lnTo>
                    <a:pt x="610" y="4688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412" y="4688"/>
                  </a:lnTo>
                  <a:lnTo>
                    <a:pt x="5526" y="4650"/>
                  </a:lnTo>
                  <a:lnTo>
                    <a:pt x="5717" y="4535"/>
                  </a:lnTo>
                  <a:lnTo>
                    <a:pt x="5831" y="4345"/>
                  </a:lnTo>
                  <a:lnTo>
                    <a:pt x="5869" y="4230"/>
                  </a:lnTo>
                  <a:lnTo>
                    <a:pt x="5907" y="4116"/>
                  </a:lnTo>
                  <a:lnTo>
                    <a:pt x="5907" y="2325"/>
                  </a:lnTo>
                  <a:lnTo>
                    <a:pt x="4878" y="305"/>
                  </a:lnTo>
                  <a:lnTo>
                    <a:pt x="4878" y="305"/>
                  </a:lnTo>
                  <a:lnTo>
                    <a:pt x="4802" y="191"/>
                  </a:lnTo>
                  <a:lnTo>
                    <a:pt x="4650" y="76"/>
                  </a:lnTo>
                  <a:lnTo>
                    <a:pt x="4497" y="0"/>
                  </a:lnTo>
                  <a:lnTo>
                    <a:pt x="4345" y="0"/>
                  </a:lnTo>
                  <a:lnTo>
                    <a:pt x="1563" y="0"/>
                  </a:lnTo>
                  <a:lnTo>
                    <a:pt x="1563" y="0"/>
                  </a:lnTo>
                  <a:lnTo>
                    <a:pt x="1372" y="0"/>
                  </a:lnTo>
                  <a:lnTo>
                    <a:pt x="1220" y="76"/>
                  </a:lnTo>
                  <a:lnTo>
                    <a:pt x="1106" y="191"/>
                  </a:lnTo>
                  <a:lnTo>
                    <a:pt x="1029" y="305"/>
                  </a:lnTo>
                  <a:lnTo>
                    <a:pt x="1029" y="305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1551950" y="26726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1581500" y="26726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34"/>
          <p:cNvGrpSpPr/>
          <p:nvPr/>
        </p:nvGrpSpPr>
        <p:grpSpPr>
          <a:xfrm>
            <a:off x="2600768" y="2700253"/>
            <a:ext cx="184185" cy="205377"/>
            <a:chOff x="1529100" y="2988000"/>
            <a:chExt cx="132450" cy="147700"/>
          </a:xfrm>
        </p:grpSpPr>
        <p:sp>
          <p:nvSpPr>
            <p:cNvPr id="671" name="Google Shape;671;p34"/>
            <p:cNvSpPr/>
            <p:nvPr/>
          </p:nvSpPr>
          <p:spPr>
            <a:xfrm>
              <a:off x="1529100" y="3054700"/>
              <a:ext cx="132450" cy="81000"/>
            </a:xfrm>
            <a:custGeom>
              <a:rect b="b" l="l" r="r" t="t"/>
              <a:pathLst>
                <a:path extrusionOk="0" fill="none" h="3240" w="5298">
                  <a:moveTo>
                    <a:pt x="572" y="0"/>
                  </a:moveTo>
                  <a:lnTo>
                    <a:pt x="4688" y="0"/>
                  </a:lnTo>
                  <a:lnTo>
                    <a:pt x="4688" y="0"/>
                  </a:lnTo>
                  <a:lnTo>
                    <a:pt x="4840" y="0"/>
                  </a:lnTo>
                  <a:lnTo>
                    <a:pt x="4916" y="38"/>
                  </a:lnTo>
                  <a:lnTo>
                    <a:pt x="5107" y="153"/>
                  </a:lnTo>
                  <a:lnTo>
                    <a:pt x="5259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2630"/>
                  </a:lnTo>
                  <a:lnTo>
                    <a:pt x="5298" y="2630"/>
                  </a:lnTo>
                  <a:lnTo>
                    <a:pt x="5298" y="2782"/>
                  </a:lnTo>
                  <a:lnTo>
                    <a:pt x="5259" y="2859"/>
                  </a:lnTo>
                  <a:lnTo>
                    <a:pt x="5107" y="3049"/>
                  </a:lnTo>
                  <a:lnTo>
                    <a:pt x="4916" y="3202"/>
                  </a:lnTo>
                  <a:lnTo>
                    <a:pt x="4840" y="3240"/>
                  </a:lnTo>
                  <a:lnTo>
                    <a:pt x="4688" y="3240"/>
                  </a:lnTo>
                  <a:lnTo>
                    <a:pt x="572" y="3240"/>
                  </a:lnTo>
                  <a:lnTo>
                    <a:pt x="572" y="3240"/>
                  </a:lnTo>
                  <a:lnTo>
                    <a:pt x="458" y="3240"/>
                  </a:lnTo>
                  <a:lnTo>
                    <a:pt x="343" y="3202"/>
                  </a:lnTo>
                  <a:lnTo>
                    <a:pt x="153" y="3049"/>
                  </a:lnTo>
                  <a:lnTo>
                    <a:pt x="38" y="2859"/>
                  </a:lnTo>
                  <a:lnTo>
                    <a:pt x="0" y="2782"/>
                  </a:lnTo>
                  <a:lnTo>
                    <a:pt x="0" y="263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1558625" y="2988000"/>
              <a:ext cx="73400" cy="66725"/>
            </a:xfrm>
            <a:custGeom>
              <a:rect b="b" l="l" r="r" t="t"/>
              <a:pathLst>
                <a:path extrusionOk="0" fill="none" h="2669" w="2936">
                  <a:moveTo>
                    <a:pt x="1" y="2668"/>
                  </a:moveTo>
                  <a:lnTo>
                    <a:pt x="1" y="1525"/>
                  </a:lnTo>
                  <a:lnTo>
                    <a:pt x="1" y="1525"/>
                  </a:lnTo>
                  <a:lnTo>
                    <a:pt x="1" y="1296"/>
                  </a:lnTo>
                  <a:lnTo>
                    <a:pt x="77" y="1030"/>
                  </a:lnTo>
                  <a:lnTo>
                    <a:pt x="191" y="801"/>
                  </a:lnTo>
                  <a:lnTo>
                    <a:pt x="306" y="572"/>
                  </a:lnTo>
                  <a:lnTo>
                    <a:pt x="496" y="382"/>
                  </a:lnTo>
                  <a:lnTo>
                    <a:pt x="687" y="229"/>
                  </a:lnTo>
                  <a:lnTo>
                    <a:pt x="915" y="115"/>
                  </a:lnTo>
                  <a:lnTo>
                    <a:pt x="1144" y="39"/>
                  </a:lnTo>
                  <a:lnTo>
                    <a:pt x="1144" y="39"/>
                  </a:lnTo>
                  <a:lnTo>
                    <a:pt x="1487" y="1"/>
                  </a:lnTo>
                  <a:lnTo>
                    <a:pt x="1830" y="77"/>
                  </a:lnTo>
                  <a:lnTo>
                    <a:pt x="2135" y="191"/>
                  </a:lnTo>
                  <a:lnTo>
                    <a:pt x="2402" y="344"/>
                  </a:lnTo>
                  <a:lnTo>
                    <a:pt x="2630" y="572"/>
                  </a:lnTo>
                  <a:lnTo>
                    <a:pt x="2783" y="839"/>
                  </a:lnTo>
                  <a:lnTo>
                    <a:pt x="2897" y="1144"/>
                  </a:lnTo>
                  <a:lnTo>
                    <a:pt x="2935" y="1487"/>
                  </a:lnTo>
                  <a:lnTo>
                    <a:pt x="2935" y="266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4"/>
          <p:cNvGrpSpPr/>
          <p:nvPr/>
        </p:nvGrpSpPr>
        <p:grpSpPr>
          <a:xfrm>
            <a:off x="2590165" y="3173228"/>
            <a:ext cx="205392" cy="226582"/>
            <a:chOff x="1521475" y="3404350"/>
            <a:chExt cx="147700" cy="162950"/>
          </a:xfrm>
        </p:grpSpPr>
        <p:sp>
          <p:nvSpPr>
            <p:cNvPr id="674" name="Google Shape;674;p34"/>
            <p:cNvSpPr/>
            <p:nvPr/>
          </p:nvSpPr>
          <p:spPr>
            <a:xfrm>
              <a:off x="1521475" y="3404350"/>
              <a:ext cx="147700" cy="159125"/>
            </a:xfrm>
            <a:custGeom>
              <a:rect b="b" l="l" r="r" t="t"/>
              <a:pathLst>
                <a:path extrusionOk="0" fill="none" h="6365" w="5908">
                  <a:moveTo>
                    <a:pt x="3202" y="77"/>
                  </a:moveTo>
                  <a:lnTo>
                    <a:pt x="5564" y="1258"/>
                  </a:lnTo>
                  <a:lnTo>
                    <a:pt x="5564" y="1258"/>
                  </a:lnTo>
                  <a:lnTo>
                    <a:pt x="5717" y="1334"/>
                  </a:lnTo>
                  <a:lnTo>
                    <a:pt x="5793" y="1487"/>
                  </a:lnTo>
                  <a:lnTo>
                    <a:pt x="5869" y="1639"/>
                  </a:lnTo>
                  <a:lnTo>
                    <a:pt x="5907" y="1792"/>
                  </a:lnTo>
                  <a:lnTo>
                    <a:pt x="5907" y="4574"/>
                  </a:lnTo>
                  <a:lnTo>
                    <a:pt x="5907" y="4574"/>
                  </a:lnTo>
                  <a:lnTo>
                    <a:pt x="5869" y="4764"/>
                  </a:lnTo>
                  <a:lnTo>
                    <a:pt x="5793" y="4917"/>
                  </a:lnTo>
                  <a:lnTo>
                    <a:pt x="5717" y="5031"/>
                  </a:lnTo>
                  <a:lnTo>
                    <a:pt x="5564" y="5107"/>
                  </a:lnTo>
                  <a:lnTo>
                    <a:pt x="3202" y="6289"/>
                  </a:lnTo>
                  <a:lnTo>
                    <a:pt x="3202" y="6289"/>
                  </a:lnTo>
                  <a:lnTo>
                    <a:pt x="3087" y="6327"/>
                  </a:lnTo>
                  <a:lnTo>
                    <a:pt x="2935" y="6365"/>
                  </a:lnTo>
                  <a:lnTo>
                    <a:pt x="2821" y="6327"/>
                  </a:lnTo>
                  <a:lnTo>
                    <a:pt x="2668" y="6289"/>
                  </a:lnTo>
                  <a:lnTo>
                    <a:pt x="343" y="5107"/>
                  </a:lnTo>
                  <a:lnTo>
                    <a:pt x="343" y="5107"/>
                  </a:lnTo>
                  <a:lnTo>
                    <a:pt x="191" y="5031"/>
                  </a:lnTo>
                  <a:lnTo>
                    <a:pt x="77" y="4917"/>
                  </a:lnTo>
                  <a:lnTo>
                    <a:pt x="39" y="4764"/>
                  </a:lnTo>
                  <a:lnTo>
                    <a:pt x="0" y="4574"/>
                  </a:lnTo>
                  <a:lnTo>
                    <a:pt x="0" y="1792"/>
                  </a:lnTo>
                  <a:lnTo>
                    <a:pt x="0" y="1792"/>
                  </a:lnTo>
                  <a:lnTo>
                    <a:pt x="39" y="1639"/>
                  </a:lnTo>
                  <a:lnTo>
                    <a:pt x="77" y="1487"/>
                  </a:lnTo>
                  <a:lnTo>
                    <a:pt x="191" y="1334"/>
                  </a:lnTo>
                  <a:lnTo>
                    <a:pt x="343" y="1258"/>
                  </a:lnTo>
                  <a:lnTo>
                    <a:pt x="2668" y="77"/>
                  </a:lnTo>
                  <a:lnTo>
                    <a:pt x="2668" y="77"/>
                  </a:lnTo>
                  <a:lnTo>
                    <a:pt x="2821" y="39"/>
                  </a:lnTo>
                  <a:lnTo>
                    <a:pt x="2935" y="1"/>
                  </a:lnTo>
                  <a:lnTo>
                    <a:pt x="3087" y="39"/>
                  </a:lnTo>
                  <a:lnTo>
                    <a:pt x="3202" y="77"/>
                  </a:lnTo>
                  <a:lnTo>
                    <a:pt x="3202" y="77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1525275" y="3440550"/>
              <a:ext cx="142000" cy="36225"/>
            </a:xfrm>
            <a:custGeom>
              <a:rect b="b" l="l" r="r" t="t"/>
              <a:pathLst>
                <a:path extrusionOk="0" fill="none" h="1449" w="5680">
                  <a:moveTo>
                    <a:pt x="1" y="1"/>
                  </a:moveTo>
                  <a:lnTo>
                    <a:pt x="2821" y="1449"/>
                  </a:lnTo>
                  <a:lnTo>
                    <a:pt x="5679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1594825" y="3478675"/>
              <a:ext cx="25" cy="88625"/>
            </a:xfrm>
            <a:custGeom>
              <a:rect b="b" l="l" r="r" t="t"/>
              <a:pathLst>
                <a:path extrusionOk="0" fill="none" h="3545" w="1">
                  <a:moveTo>
                    <a:pt x="1" y="3544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1559575" y="3421500"/>
              <a:ext cx="73400" cy="37175"/>
            </a:xfrm>
            <a:custGeom>
              <a:rect b="b" l="l" r="r" t="t"/>
              <a:pathLst>
                <a:path extrusionOk="0" fill="none" h="1487" w="2936">
                  <a:moveTo>
                    <a:pt x="1" y="1"/>
                  </a:moveTo>
                  <a:lnTo>
                    <a:pt x="2935" y="148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4"/>
          <p:cNvGrpSpPr/>
          <p:nvPr/>
        </p:nvGrpSpPr>
        <p:grpSpPr>
          <a:xfrm>
            <a:off x="2582203" y="3660768"/>
            <a:ext cx="221314" cy="218656"/>
            <a:chOff x="1515750" y="3831175"/>
            <a:chExt cx="159150" cy="157250"/>
          </a:xfrm>
        </p:grpSpPr>
        <p:sp>
          <p:nvSpPr>
            <p:cNvPr id="679" name="Google Shape;679;p34"/>
            <p:cNvSpPr/>
            <p:nvPr/>
          </p:nvSpPr>
          <p:spPr>
            <a:xfrm>
              <a:off x="1575775" y="3886450"/>
              <a:ext cx="44800" cy="44800"/>
            </a:xfrm>
            <a:custGeom>
              <a:rect b="b" l="l" r="r" t="t"/>
              <a:pathLst>
                <a:path extrusionOk="0" fill="none" h="1792" w="1792">
                  <a:moveTo>
                    <a:pt x="877" y="0"/>
                  </a:moveTo>
                  <a:lnTo>
                    <a:pt x="877" y="0"/>
                  </a:lnTo>
                  <a:lnTo>
                    <a:pt x="1068" y="38"/>
                  </a:lnTo>
                  <a:lnTo>
                    <a:pt x="1220" y="76"/>
                  </a:lnTo>
                  <a:lnTo>
                    <a:pt x="1373" y="153"/>
                  </a:lnTo>
                  <a:lnTo>
                    <a:pt x="1525" y="267"/>
                  </a:lnTo>
                  <a:lnTo>
                    <a:pt x="1639" y="419"/>
                  </a:lnTo>
                  <a:lnTo>
                    <a:pt x="1716" y="572"/>
                  </a:lnTo>
                  <a:lnTo>
                    <a:pt x="1754" y="724"/>
                  </a:lnTo>
                  <a:lnTo>
                    <a:pt x="1792" y="915"/>
                  </a:lnTo>
                  <a:lnTo>
                    <a:pt x="1792" y="915"/>
                  </a:lnTo>
                  <a:lnTo>
                    <a:pt x="1754" y="1067"/>
                  </a:lnTo>
                  <a:lnTo>
                    <a:pt x="1716" y="1258"/>
                  </a:lnTo>
                  <a:lnTo>
                    <a:pt x="1639" y="1410"/>
                  </a:lnTo>
                  <a:lnTo>
                    <a:pt x="1525" y="1525"/>
                  </a:lnTo>
                  <a:lnTo>
                    <a:pt x="1373" y="1639"/>
                  </a:lnTo>
                  <a:lnTo>
                    <a:pt x="1220" y="1715"/>
                  </a:lnTo>
                  <a:lnTo>
                    <a:pt x="1068" y="1753"/>
                  </a:lnTo>
                  <a:lnTo>
                    <a:pt x="877" y="1791"/>
                  </a:lnTo>
                  <a:lnTo>
                    <a:pt x="877" y="1791"/>
                  </a:lnTo>
                  <a:lnTo>
                    <a:pt x="725" y="1753"/>
                  </a:lnTo>
                  <a:lnTo>
                    <a:pt x="534" y="1715"/>
                  </a:lnTo>
                  <a:lnTo>
                    <a:pt x="382" y="1639"/>
                  </a:lnTo>
                  <a:lnTo>
                    <a:pt x="267" y="1525"/>
                  </a:lnTo>
                  <a:lnTo>
                    <a:pt x="153" y="1410"/>
                  </a:lnTo>
                  <a:lnTo>
                    <a:pt x="77" y="1258"/>
                  </a:lnTo>
                  <a:lnTo>
                    <a:pt x="39" y="1067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39" y="724"/>
                  </a:lnTo>
                  <a:lnTo>
                    <a:pt x="77" y="572"/>
                  </a:lnTo>
                  <a:lnTo>
                    <a:pt x="153" y="419"/>
                  </a:lnTo>
                  <a:lnTo>
                    <a:pt x="267" y="267"/>
                  </a:lnTo>
                  <a:lnTo>
                    <a:pt x="382" y="153"/>
                  </a:lnTo>
                  <a:lnTo>
                    <a:pt x="534" y="76"/>
                  </a:lnTo>
                  <a:lnTo>
                    <a:pt x="725" y="38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1515750" y="3831175"/>
              <a:ext cx="159150" cy="157250"/>
            </a:xfrm>
            <a:custGeom>
              <a:rect b="b" l="l" r="r" t="t"/>
              <a:pathLst>
                <a:path extrusionOk="0" fill="none" h="6290" w="6366">
                  <a:moveTo>
                    <a:pt x="5336" y="3964"/>
                  </a:moveTo>
                  <a:lnTo>
                    <a:pt x="5336" y="3964"/>
                  </a:lnTo>
                  <a:lnTo>
                    <a:pt x="5298" y="4079"/>
                  </a:lnTo>
                  <a:lnTo>
                    <a:pt x="5298" y="4231"/>
                  </a:lnTo>
                  <a:lnTo>
                    <a:pt x="5374" y="4384"/>
                  </a:lnTo>
                  <a:lnTo>
                    <a:pt x="5450" y="4498"/>
                  </a:lnTo>
                  <a:lnTo>
                    <a:pt x="5489" y="4536"/>
                  </a:lnTo>
                  <a:lnTo>
                    <a:pt x="5489" y="4536"/>
                  </a:lnTo>
                  <a:lnTo>
                    <a:pt x="5603" y="4727"/>
                  </a:lnTo>
                  <a:lnTo>
                    <a:pt x="5641" y="4917"/>
                  </a:lnTo>
                  <a:lnTo>
                    <a:pt x="5603" y="5108"/>
                  </a:lnTo>
                  <a:lnTo>
                    <a:pt x="5489" y="5298"/>
                  </a:lnTo>
                  <a:lnTo>
                    <a:pt x="5450" y="5336"/>
                  </a:lnTo>
                  <a:lnTo>
                    <a:pt x="5450" y="5336"/>
                  </a:lnTo>
                  <a:lnTo>
                    <a:pt x="5374" y="5413"/>
                  </a:lnTo>
                  <a:lnTo>
                    <a:pt x="5260" y="5451"/>
                  </a:lnTo>
                  <a:lnTo>
                    <a:pt x="5069" y="5489"/>
                  </a:lnTo>
                  <a:lnTo>
                    <a:pt x="4841" y="5451"/>
                  </a:lnTo>
                  <a:lnTo>
                    <a:pt x="4765" y="5413"/>
                  </a:lnTo>
                  <a:lnTo>
                    <a:pt x="4650" y="5336"/>
                  </a:lnTo>
                  <a:lnTo>
                    <a:pt x="4650" y="5336"/>
                  </a:lnTo>
                  <a:lnTo>
                    <a:pt x="4650" y="5336"/>
                  </a:lnTo>
                  <a:lnTo>
                    <a:pt x="4650" y="5336"/>
                  </a:lnTo>
                  <a:lnTo>
                    <a:pt x="4536" y="5222"/>
                  </a:lnTo>
                  <a:lnTo>
                    <a:pt x="4383" y="5184"/>
                  </a:lnTo>
                  <a:lnTo>
                    <a:pt x="4269" y="5184"/>
                  </a:lnTo>
                  <a:lnTo>
                    <a:pt x="4117" y="5222"/>
                  </a:lnTo>
                  <a:lnTo>
                    <a:pt x="4117" y="5222"/>
                  </a:lnTo>
                  <a:lnTo>
                    <a:pt x="4002" y="5298"/>
                  </a:lnTo>
                  <a:lnTo>
                    <a:pt x="3926" y="5413"/>
                  </a:lnTo>
                  <a:lnTo>
                    <a:pt x="3888" y="5527"/>
                  </a:lnTo>
                  <a:lnTo>
                    <a:pt x="3850" y="5679"/>
                  </a:lnTo>
                  <a:lnTo>
                    <a:pt x="3850" y="5717"/>
                  </a:lnTo>
                  <a:lnTo>
                    <a:pt x="3850" y="5717"/>
                  </a:lnTo>
                  <a:lnTo>
                    <a:pt x="3812" y="5870"/>
                  </a:lnTo>
                  <a:lnTo>
                    <a:pt x="3774" y="5984"/>
                  </a:lnTo>
                  <a:lnTo>
                    <a:pt x="3697" y="6137"/>
                  </a:lnTo>
                  <a:lnTo>
                    <a:pt x="3545" y="6213"/>
                  </a:lnTo>
                  <a:lnTo>
                    <a:pt x="3545" y="6213"/>
                  </a:lnTo>
                  <a:lnTo>
                    <a:pt x="3393" y="6251"/>
                  </a:lnTo>
                  <a:lnTo>
                    <a:pt x="3240" y="6289"/>
                  </a:lnTo>
                  <a:lnTo>
                    <a:pt x="3088" y="6251"/>
                  </a:lnTo>
                  <a:lnTo>
                    <a:pt x="2935" y="6175"/>
                  </a:lnTo>
                  <a:lnTo>
                    <a:pt x="2821" y="6098"/>
                  </a:lnTo>
                  <a:lnTo>
                    <a:pt x="2745" y="5984"/>
                  </a:lnTo>
                  <a:lnTo>
                    <a:pt x="2707" y="5832"/>
                  </a:lnTo>
                  <a:lnTo>
                    <a:pt x="2668" y="5679"/>
                  </a:lnTo>
                  <a:lnTo>
                    <a:pt x="2668" y="5679"/>
                  </a:lnTo>
                  <a:lnTo>
                    <a:pt x="2668" y="5679"/>
                  </a:lnTo>
                  <a:lnTo>
                    <a:pt x="2630" y="5527"/>
                  </a:lnTo>
                  <a:lnTo>
                    <a:pt x="2592" y="5413"/>
                  </a:lnTo>
                  <a:lnTo>
                    <a:pt x="2478" y="5298"/>
                  </a:lnTo>
                  <a:lnTo>
                    <a:pt x="2364" y="5222"/>
                  </a:lnTo>
                  <a:lnTo>
                    <a:pt x="2364" y="5222"/>
                  </a:lnTo>
                  <a:lnTo>
                    <a:pt x="2211" y="5184"/>
                  </a:lnTo>
                  <a:lnTo>
                    <a:pt x="2059" y="5184"/>
                  </a:lnTo>
                  <a:lnTo>
                    <a:pt x="1944" y="5222"/>
                  </a:lnTo>
                  <a:lnTo>
                    <a:pt x="1830" y="5336"/>
                  </a:lnTo>
                  <a:lnTo>
                    <a:pt x="1792" y="5374"/>
                  </a:lnTo>
                  <a:lnTo>
                    <a:pt x="1792" y="5374"/>
                  </a:lnTo>
                  <a:lnTo>
                    <a:pt x="1601" y="5489"/>
                  </a:lnTo>
                  <a:lnTo>
                    <a:pt x="1373" y="5527"/>
                  </a:lnTo>
                  <a:lnTo>
                    <a:pt x="1182" y="5489"/>
                  </a:lnTo>
                  <a:lnTo>
                    <a:pt x="992" y="5374"/>
                  </a:lnTo>
                  <a:lnTo>
                    <a:pt x="953" y="5298"/>
                  </a:lnTo>
                  <a:lnTo>
                    <a:pt x="953" y="5298"/>
                  </a:lnTo>
                  <a:lnTo>
                    <a:pt x="801" y="5146"/>
                  </a:lnTo>
                  <a:lnTo>
                    <a:pt x="763" y="4917"/>
                  </a:lnTo>
                  <a:lnTo>
                    <a:pt x="801" y="4727"/>
                  </a:lnTo>
                  <a:lnTo>
                    <a:pt x="953" y="4536"/>
                  </a:lnTo>
                  <a:lnTo>
                    <a:pt x="953" y="4498"/>
                  </a:lnTo>
                  <a:lnTo>
                    <a:pt x="992" y="4498"/>
                  </a:lnTo>
                  <a:lnTo>
                    <a:pt x="992" y="4498"/>
                  </a:lnTo>
                  <a:lnTo>
                    <a:pt x="1068" y="4384"/>
                  </a:lnTo>
                  <a:lnTo>
                    <a:pt x="1106" y="4231"/>
                  </a:lnTo>
                  <a:lnTo>
                    <a:pt x="1106" y="4079"/>
                  </a:lnTo>
                  <a:lnTo>
                    <a:pt x="1068" y="3964"/>
                  </a:lnTo>
                  <a:lnTo>
                    <a:pt x="1068" y="3964"/>
                  </a:lnTo>
                  <a:lnTo>
                    <a:pt x="992" y="3812"/>
                  </a:lnTo>
                  <a:lnTo>
                    <a:pt x="915" y="3736"/>
                  </a:lnTo>
                  <a:lnTo>
                    <a:pt x="763" y="3659"/>
                  </a:lnTo>
                  <a:lnTo>
                    <a:pt x="649" y="3659"/>
                  </a:lnTo>
                  <a:lnTo>
                    <a:pt x="572" y="3659"/>
                  </a:lnTo>
                  <a:lnTo>
                    <a:pt x="572" y="3659"/>
                  </a:lnTo>
                  <a:lnTo>
                    <a:pt x="420" y="3621"/>
                  </a:lnTo>
                  <a:lnTo>
                    <a:pt x="268" y="3583"/>
                  </a:lnTo>
                  <a:lnTo>
                    <a:pt x="153" y="3469"/>
                  </a:lnTo>
                  <a:lnTo>
                    <a:pt x="77" y="3355"/>
                  </a:lnTo>
                  <a:lnTo>
                    <a:pt x="77" y="3355"/>
                  </a:lnTo>
                  <a:lnTo>
                    <a:pt x="1" y="3202"/>
                  </a:lnTo>
                  <a:lnTo>
                    <a:pt x="1" y="3050"/>
                  </a:lnTo>
                  <a:lnTo>
                    <a:pt x="39" y="2897"/>
                  </a:lnTo>
                  <a:lnTo>
                    <a:pt x="77" y="2745"/>
                  </a:lnTo>
                  <a:lnTo>
                    <a:pt x="191" y="2630"/>
                  </a:lnTo>
                  <a:lnTo>
                    <a:pt x="306" y="2554"/>
                  </a:lnTo>
                  <a:lnTo>
                    <a:pt x="420" y="2516"/>
                  </a:lnTo>
                  <a:lnTo>
                    <a:pt x="572" y="2478"/>
                  </a:lnTo>
                  <a:lnTo>
                    <a:pt x="649" y="2478"/>
                  </a:lnTo>
                  <a:lnTo>
                    <a:pt x="649" y="2478"/>
                  </a:lnTo>
                  <a:lnTo>
                    <a:pt x="763" y="2440"/>
                  </a:lnTo>
                  <a:lnTo>
                    <a:pt x="915" y="2402"/>
                  </a:lnTo>
                  <a:lnTo>
                    <a:pt x="992" y="2287"/>
                  </a:lnTo>
                  <a:lnTo>
                    <a:pt x="1068" y="2173"/>
                  </a:lnTo>
                  <a:lnTo>
                    <a:pt x="1068" y="2173"/>
                  </a:lnTo>
                  <a:lnTo>
                    <a:pt x="1106" y="2059"/>
                  </a:lnTo>
                  <a:lnTo>
                    <a:pt x="1106" y="1906"/>
                  </a:lnTo>
                  <a:lnTo>
                    <a:pt x="1068" y="1792"/>
                  </a:lnTo>
                  <a:lnTo>
                    <a:pt x="992" y="1678"/>
                  </a:lnTo>
                  <a:lnTo>
                    <a:pt x="953" y="1678"/>
                  </a:lnTo>
                  <a:lnTo>
                    <a:pt x="953" y="1678"/>
                  </a:lnTo>
                  <a:lnTo>
                    <a:pt x="877" y="1563"/>
                  </a:lnTo>
                  <a:lnTo>
                    <a:pt x="839" y="1487"/>
                  </a:lnTo>
                  <a:lnTo>
                    <a:pt x="801" y="1297"/>
                  </a:lnTo>
                  <a:lnTo>
                    <a:pt x="839" y="1068"/>
                  </a:lnTo>
                  <a:lnTo>
                    <a:pt x="877" y="992"/>
                  </a:lnTo>
                  <a:lnTo>
                    <a:pt x="953" y="916"/>
                  </a:lnTo>
                  <a:lnTo>
                    <a:pt x="1030" y="839"/>
                  </a:lnTo>
                  <a:lnTo>
                    <a:pt x="1030" y="839"/>
                  </a:lnTo>
                  <a:lnTo>
                    <a:pt x="1182" y="725"/>
                  </a:lnTo>
                  <a:lnTo>
                    <a:pt x="1373" y="687"/>
                  </a:lnTo>
                  <a:lnTo>
                    <a:pt x="1563" y="725"/>
                  </a:lnTo>
                  <a:lnTo>
                    <a:pt x="1716" y="839"/>
                  </a:lnTo>
                  <a:lnTo>
                    <a:pt x="1792" y="916"/>
                  </a:lnTo>
                  <a:lnTo>
                    <a:pt x="1830" y="916"/>
                  </a:lnTo>
                  <a:lnTo>
                    <a:pt x="1830" y="916"/>
                  </a:lnTo>
                  <a:lnTo>
                    <a:pt x="1944" y="992"/>
                  </a:lnTo>
                  <a:lnTo>
                    <a:pt x="2059" y="1030"/>
                  </a:lnTo>
                  <a:lnTo>
                    <a:pt x="2211" y="1030"/>
                  </a:lnTo>
                  <a:lnTo>
                    <a:pt x="2364" y="992"/>
                  </a:lnTo>
                  <a:lnTo>
                    <a:pt x="2364" y="992"/>
                  </a:lnTo>
                  <a:lnTo>
                    <a:pt x="2364" y="992"/>
                  </a:lnTo>
                  <a:lnTo>
                    <a:pt x="2516" y="954"/>
                  </a:lnTo>
                  <a:lnTo>
                    <a:pt x="2592" y="839"/>
                  </a:lnTo>
                  <a:lnTo>
                    <a:pt x="2668" y="725"/>
                  </a:lnTo>
                  <a:lnTo>
                    <a:pt x="2668" y="611"/>
                  </a:lnTo>
                  <a:lnTo>
                    <a:pt x="2668" y="573"/>
                  </a:lnTo>
                  <a:lnTo>
                    <a:pt x="2668" y="573"/>
                  </a:lnTo>
                  <a:lnTo>
                    <a:pt x="2707" y="420"/>
                  </a:lnTo>
                  <a:lnTo>
                    <a:pt x="2745" y="268"/>
                  </a:lnTo>
                  <a:lnTo>
                    <a:pt x="2821" y="153"/>
                  </a:lnTo>
                  <a:lnTo>
                    <a:pt x="2973" y="77"/>
                  </a:lnTo>
                  <a:lnTo>
                    <a:pt x="2973" y="77"/>
                  </a:lnTo>
                  <a:lnTo>
                    <a:pt x="3126" y="1"/>
                  </a:lnTo>
                  <a:lnTo>
                    <a:pt x="3278" y="1"/>
                  </a:lnTo>
                  <a:lnTo>
                    <a:pt x="3431" y="39"/>
                  </a:lnTo>
                  <a:lnTo>
                    <a:pt x="3583" y="77"/>
                  </a:lnTo>
                  <a:lnTo>
                    <a:pt x="3697" y="153"/>
                  </a:lnTo>
                  <a:lnTo>
                    <a:pt x="3774" y="268"/>
                  </a:lnTo>
                  <a:lnTo>
                    <a:pt x="3812" y="420"/>
                  </a:lnTo>
                  <a:lnTo>
                    <a:pt x="3850" y="534"/>
                  </a:lnTo>
                  <a:lnTo>
                    <a:pt x="3850" y="534"/>
                  </a:lnTo>
                  <a:lnTo>
                    <a:pt x="3850" y="534"/>
                  </a:lnTo>
                  <a:lnTo>
                    <a:pt x="3888" y="687"/>
                  </a:lnTo>
                  <a:lnTo>
                    <a:pt x="3926" y="801"/>
                  </a:lnTo>
                  <a:lnTo>
                    <a:pt x="4002" y="877"/>
                  </a:lnTo>
                  <a:lnTo>
                    <a:pt x="4117" y="954"/>
                  </a:lnTo>
                  <a:lnTo>
                    <a:pt x="4117" y="954"/>
                  </a:lnTo>
                  <a:lnTo>
                    <a:pt x="4269" y="992"/>
                  </a:lnTo>
                  <a:lnTo>
                    <a:pt x="4383" y="992"/>
                  </a:lnTo>
                  <a:lnTo>
                    <a:pt x="4536" y="954"/>
                  </a:lnTo>
                  <a:lnTo>
                    <a:pt x="4612" y="877"/>
                  </a:lnTo>
                  <a:lnTo>
                    <a:pt x="4650" y="839"/>
                  </a:lnTo>
                  <a:lnTo>
                    <a:pt x="4650" y="839"/>
                  </a:lnTo>
                  <a:lnTo>
                    <a:pt x="4841" y="725"/>
                  </a:lnTo>
                  <a:lnTo>
                    <a:pt x="5031" y="687"/>
                  </a:lnTo>
                  <a:lnTo>
                    <a:pt x="5260" y="725"/>
                  </a:lnTo>
                  <a:lnTo>
                    <a:pt x="5412" y="839"/>
                  </a:lnTo>
                  <a:lnTo>
                    <a:pt x="5412" y="839"/>
                  </a:lnTo>
                  <a:lnTo>
                    <a:pt x="5412" y="839"/>
                  </a:lnTo>
                  <a:lnTo>
                    <a:pt x="5565" y="1030"/>
                  </a:lnTo>
                  <a:lnTo>
                    <a:pt x="5603" y="1259"/>
                  </a:lnTo>
                  <a:lnTo>
                    <a:pt x="5565" y="1449"/>
                  </a:lnTo>
                  <a:lnTo>
                    <a:pt x="5412" y="1640"/>
                  </a:lnTo>
                  <a:lnTo>
                    <a:pt x="5412" y="1640"/>
                  </a:lnTo>
                  <a:lnTo>
                    <a:pt x="5412" y="1640"/>
                  </a:lnTo>
                  <a:lnTo>
                    <a:pt x="5412" y="1640"/>
                  </a:lnTo>
                  <a:lnTo>
                    <a:pt x="5336" y="1754"/>
                  </a:lnTo>
                  <a:lnTo>
                    <a:pt x="5298" y="1906"/>
                  </a:lnTo>
                  <a:lnTo>
                    <a:pt x="5298" y="2021"/>
                  </a:lnTo>
                  <a:lnTo>
                    <a:pt x="5336" y="2173"/>
                  </a:lnTo>
                  <a:lnTo>
                    <a:pt x="5336" y="2173"/>
                  </a:lnTo>
                  <a:lnTo>
                    <a:pt x="5336" y="2173"/>
                  </a:lnTo>
                  <a:lnTo>
                    <a:pt x="5374" y="2287"/>
                  </a:lnTo>
                  <a:lnTo>
                    <a:pt x="5489" y="2402"/>
                  </a:lnTo>
                  <a:lnTo>
                    <a:pt x="5603" y="2440"/>
                  </a:lnTo>
                  <a:lnTo>
                    <a:pt x="5755" y="2478"/>
                  </a:lnTo>
                  <a:lnTo>
                    <a:pt x="5755" y="2478"/>
                  </a:lnTo>
                  <a:lnTo>
                    <a:pt x="5755" y="2478"/>
                  </a:lnTo>
                  <a:lnTo>
                    <a:pt x="5946" y="2516"/>
                  </a:lnTo>
                  <a:lnTo>
                    <a:pt x="6098" y="2592"/>
                  </a:lnTo>
                  <a:lnTo>
                    <a:pt x="6251" y="2707"/>
                  </a:lnTo>
                  <a:lnTo>
                    <a:pt x="6327" y="2859"/>
                  </a:lnTo>
                  <a:lnTo>
                    <a:pt x="6327" y="2859"/>
                  </a:lnTo>
                  <a:lnTo>
                    <a:pt x="6365" y="3012"/>
                  </a:lnTo>
                  <a:lnTo>
                    <a:pt x="6365" y="3164"/>
                  </a:lnTo>
                  <a:lnTo>
                    <a:pt x="6327" y="3278"/>
                  </a:lnTo>
                  <a:lnTo>
                    <a:pt x="6251" y="3393"/>
                  </a:lnTo>
                  <a:lnTo>
                    <a:pt x="6175" y="3507"/>
                  </a:lnTo>
                  <a:lnTo>
                    <a:pt x="6060" y="3583"/>
                  </a:lnTo>
                  <a:lnTo>
                    <a:pt x="5946" y="3621"/>
                  </a:lnTo>
                  <a:lnTo>
                    <a:pt x="5793" y="3659"/>
                  </a:lnTo>
                  <a:lnTo>
                    <a:pt x="5755" y="3659"/>
                  </a:lnTo>
                  <a:lnTo>
                    <a:pt x="5755" y="3659"/>
                  </a:lnTo>
                  <a:lnTo>
                    <a:pt x="5641" y="3659"/>
                  </a:lnTo>
                  <a:lnTo>
                    <a:pt x="5527" y="3736"/>
                  </a:lnTo>
                  <a:lnTo>
                    <a:pt x="5412" y="3812"/>
                  </a:lnTo>
                  <a:lnTo>
                    <a:pt x="5336" y="3964"/>
                  </a:lnTo>
                  <a:lnTo>
                    <a:pt x="5336" y="3964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1" name="Google Shape;681;p34"/>
          <p:cNvSpPr/>
          <p:nvPr/>
        </p:nvSpPr>
        <p:spPr>
          <a:xfrm>
            <a:off x="2647099" y="4140614"/>
            <a:ext cx="91432" cy="225261"/>
          </a:xfrm>
          <a:custGeom>
            <a:rect b="b" l="l" r="r" t="t"/>
            <a:pathLst>
              <a:path extrusionOk="0" fill="none" h="6480" w="2630">
                <a:moveTo>
                  <a:pt x="2058" y="4078"/>
                </a:moveTo>
                <a:lnTo>
                  <a:pt x="2058" y="801"/>
                </a:lnTo>
                <a:lnTo>
                  <a:pt x="2058" y="801"/>
                </a:lnTo>
                <a:lnTo>
                  <a:pt x="2020" y="534"/>
                </a:lnTo>
                <a:lnTo>
                  <a:pt x="1906" y="305"/>
                </a:lnTo>
                <a:lnTo>
                  <a:pt x="1715" y="153"/>
                </a:lnTo>
                <a:lnTo>
                  <a:pt x="1601" y="77"/>
                </a:lnTo>
                <a:lnTo>
                  <a:pt x="1486" y="39"/>
                </a:lnTo>
                <a:lnTo>
                  <a:pt x="1486" y="39"/>
                </a:lnTo>
                <a:lnTo>
                  <a:pt x="1296" y="0"/>
                </a:lnTo>
                <a:lnTo>
                  <a:pt x="1143" y="39"/>
                </a:lnTo>
                <a:lnTo>
                  <a:pt x="991" y="77"/>
                </a:lnTo>
                <a:lnTo>
                  <a:pt x="839" y="153"/>
                </a:lnTo>
                <a:lnTo>
                  <a:pt x="724" y="267"/>
                </a:lnTo>
                <a:lnTo>
                  <a:pt x="648" y="420"/>
                </a:lnTo>
                <a:lnTo>
                  <a:pt x="610" y="572"/>
                </a:lnTo>
                <a:lnTo>
                  <a:pt x="572" y="763"/>
                </a:lnTo>
                <a:lnTo>
                  <a:pt x="572" y="4078"/>
                </a:lnTo>
                <a:lnTo>
                  <a:pt x="572" y="4078"/>
                </a:lnTo>
                <a:lnTo>
                  <a:pt x="343" y="4269"/>
                </a:lnTo>
                <a:lnTo>
                  <a:pt x="153" y="4497"/>
                </a:lnTo>
                <a:lnTo>
                  <a:pt x="38" y="4764"/>
                </a:lnTo>
                <a:lnTo>
                  <a:pt x="0" y="5031"/>
                </a:lnTo>
                <a:lnTo>
                  <a:pt x="0" y="5336"/>
                </a:lnTo>
                <a:lnTo>
                  <a:pt x="76" y="5603"/>
                </a:lnTo>
                <a:lnTo>
                  <a:pt x="191" y="5869"/>
                </a:lnTo>
                <a:lnTo>
                  <a:pt x="381" y="6136"/>
                </a:lnTo>
                <a:lnTo>
                  <a:pt x="381" y="6136"/>
                </a:lnTo>
                <a:lnTo>
                  <a:pt x="534" y="6251"/>
                </a:lnTo>
                <a:lnTo>
                  <a:pt x="686" y="6327"/>
                </a:lnTo>
                <a:lnTo>
                  <a:pt x="877" y="6403"/>
                </a:lnTo>
                <a:lnTo>
                  <a:pt x="1067" y="6479"/>
                </a:lnTo>
                <a:lnTo>
                  <a:pt x="1220" y="6479"/>
                </a:lnTo>
                <a:lnTo>
                  <a:pt x="1410" y="6479"/>
                </a:lnTo>
                <a:lnTo>
                  <a:pt x="1601" y="6441"/>
                </a:lnTo>
                <a:lnTo>
                  <a:pt x="1791" y="6403"/>
                </a:lnTo>
                <a:lnTo>
                  <a:pt x="1791" y="6403"/>
                </a:lnTo>
                <a:lnTo>
                  <a:pt x="2058" y="6251"/>
                </a:lnTo>
                <a:lnTo>
                  <a:pt x="2287" y="6060"/>
                </a:lnTo>
                <a:lnTo>
                  <a:pt x="2477" y="5831"/>
                </a:lnTo>
                <a:lnTo>
                  <a:pt x="2592" y="5565"/>
                </a:lnTo>
                <a:lnTo>
                  <a:pt x="2630" y="5260"/>
                </a:lnTo>
                <a:lnTo>
                  <a:pt x="2630" y="4993"/>
                </a:lnTo>
                <a:lnTo>
                  <a:pt x="2554" y="4688"/>
                </a:lnTo>
                <a:lnTo>
                  <a:pt x="2401" y="4421"/>
                </a:lnTo>
                <a:lnTo>
                  <a:pt x="2401" y="4421"/>
                </a:lnTo>
                <a:lnTo>
                  <a:pt x="2249" y="4231"/>
                </a:lnTo>
                <a:lnTo>
                  <a:pt x="2058" y="4078"/>
                </a:lnTo>
                <a:lnTo>
                  <a:pt x="2058" y="4078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34"/>
          <p:cNvGrpSpPr/>
          <p:nvPr/>
        </p:nvGrpSpPr>
        <p:grpSpPr>
          <a:xfrm>
            <a:off x="2579561" y="4623959"/>
            <a:ext cx="226598" cy="225261"/>
            <a:chOff x="1513850" y="4676275"/>
            <a:chExt cx="162950" cy="162000"/>
          </a:xfrm>
        </p:grpSpPr>
        <p:sp>
          <p:nvSpPr>
            <p:cNvPr id="683" name="Google Shape;683;p34"/>
            <p:cNvSpPr/>
            <p:nvPr/>
          </p:nvSpPr>
          <p:spPr>
            <a:xfrm>
              <a:off x="1513850" y="4705800"/>
              <a:ext cx="110550" cy="102925"/>
            </a:xfrm>
            <a:custGeom>
              <a:rect b="b" l="l" r="r" t="t"/>
              <a:pathLst>
                <a:path extrusionOk="0" fill="none" h="4117" w="4422">
                  <a:moveTo>
                    <a:pt x="4421" y="3240"/>
                  </a:moveTo>
                  <a:lnTo>
                    <a:pt x="4421" y="3545"/>
                  </a:lnTo>
                  <a:lnTo>
                    <a:pt x="4421" y="3545"/>
                  </a:lnTo>
                  <a:lnTo>
                    <a:pt x="4383" y="3659"/>
                  </a:lnTo>
                  <a:lnTo>
                    <a:pt x="4383" y="3774"/>
                  </a:lnTo>
                  <a:lnTo>
                    <a:pt x="4231" y="3964"/>
                  </a:lnTo>
                  <a:lnTo>
                    <a:pt x="4040" y="4079"/>
                  </a:lnTo>
                  <a:lnTo>
                    <a:pt x="3926" y="4117"/>
                  </a:lnTo>
                  <a:lnTo>
                    <a:pt x="3812" y="4117"/>
                  </a:lnTo>
                  <a:lnTo>
                    <a:pt x="572" y="4117"/>
                  </a:lnTo>
                  <a:lnTo>
                    <a:pt x="572" y="4117"/>
                  </a:lnTo>
                  <a:lnTo>
                    <a:pt x="458" y="4117"/>
                  </a:lnTo>
                  <a:lnTo>
                    <a:pt x="344" y="4079"/>
                  </a:lnTo>
                  <a:lnTo>
                    <a:pt x="153" y="3964"/>
                  </a:lnTo>
                  <a:lnTo>
                    <a:pt x="39" y="3774"/>
                  </a:lnTo>
                  <a:lnTo>
                    <a:pt x="1" y="3659"/>
                  </a:lnTo>
                  <a:lnTo>
                    <a:pt x="1" y="3545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53" y="153"/>
                  </a:lnTo>
                  <a:lnTo>
                    <a:pt x="344" y="39"/>
                  </a:lnTo>
                  <a:lnTo>
                    <a:pt x="458" y="1"/>
                  </a:lnTo>
                  <a:lnTo>
                    <a:pt x="572" y="1"/>
                  </a:lnTo>
                  <a:lnTo>
                    <a:pt x="1182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1587200" y="4705800"/>
              <a:ext cx="88650" cy="88650"/>
            </a:xfrm>
            <a:custGeom>
              <a:rect b="b" l="l" r="r" t="t"/>
              <a:pathLst>
                <a:path extrusionOk="0" fill="none" h="3546" w="3546">
                  <a:moveTo>
                    <a:pt x="1" y="1"/>
                  </a:moveTo>
                  <a:lnTo>
                    <a:pt x="878" y="1"/>
                  </a:lnTo>
                  <a:lnTo>
                    <a:pt x="878" y="1"/>
                  </a:lnTo>
                  <a:lnTo>
                    <a:pt x="992" y="1"/>
                  </a:lnTo>
                  <a:lnTo>
                    <a:pt x="1106" y="39"/>
                  </a:lnTo>
                  <a:lnTo>
                    <a:pt x="1297" y="153"/>
                  </a:lnTo>
                  <a:lnTo>
                    <a:pt x="1449" y="344"/>
                  </a:lnTo>
                  <a:lnTo>
                    <a:pt x="1449" y="458"/>
                  </a:lnTo>
                  <a:lnTo>
                    <a:pt x="1487" y="572"/>
                  </a:lnTo>
                  <a:lnTo>
                    <a:pt x="1487" y="1563"/>
                  </a:lnTo>
                  <a:lnTo>
                    <a:pt x="1754" y="1868"/>
                  </a:lnTo>
                  <a:lnTo>
                    <a:pt x="3545" y="572"/>
                  </a:lnTo>
                  <a:lnTo>
                    <a:pt x="3545" y="354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1514800" y="4676275"/>
              <a:ext cx="162000" cy="162000"/>
            </a:xfrm>
            <a:custGeom>
              <a:rect b="b" l="l" r="r" t="t"/>
              <a:pathLst>
                <a:path extrusionOk="0" fill="none" h="6480" w="6480">
                  <a:moveTo>
                    <a:pt x="1" y="0"/>
                  </a:moveTo>
                  <a:lnTo>
                    <a:pt x="6479" y="647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34"/>
          <p:cNvGrpSpPr/>
          <p:nvPr/>
        </p:nvGrpSpPr>
        <p:grpSpPr>
          <a:xfrm>
            <a:off x="3152018" y="314176"/>
            <a:ext cx="225277" cy="184172"/>
            <a:chOff x="2148375" y="891000"/>
            <a:chExt cx="162000" cy="132450"/>
          </a:xfrm>
        </p:grpSpPr>
        <p:sp>
          <p:nvSpPr>
            <p:cNvPr id="687" name="Google Shape;687;p34"/>
            <p:cNvSpPr/>
            <p:nvPr/>
          </p:nvSpPr>
          <p:spPr>
            <a:xfrm>
              <a:off x="2162675" y="928150"/>
              <a:ext cx="132450" cy="95300"/>
            </a:xfrm>
            <a:custGeom>
              <a:rect b="b" l="l" r="r" t="t"/>
              <a:pathLst>
                <a:path extrusionOk="0" fill="none" h="3812" w="5298">
                  <a:moveTo>
                    <a:pt x="5298" y="1"/>
                  </a:moveTo>
                  <a:lnTo>
                    <a:pt x="5298" y="3812"/>
                  </a:lnTo>
                  <a:lnTo>
                    <a:pt x="1" y="3812"/>
                  </a:ln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2148375" y="891000"/>
              <a:ext cx="162000" cy="37175"/>
            </a:xfrm>
            <a:custGeom>
              <a:rect b="b" l="l" r="r" t="t"/>
              <a:pathLst>
                <a:path extrusionOk="0" fill="none" h="1487" w="6480">
                  <a:moveTo>
                    <a:pt x="1" y="1"/>
                  </a:moveTo>
                  <a:lnTo>
                    <a:pt x="6480" y="1"/>
                  </a:lnTo>
                  <a:lnTo>
                    <a:pt x="6480" y="1487"/>
                  </a:lnTo>
                  <a:lnTo>
                    <a:pt x="1" y="14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214125" y="957700"/>
              <a:ext cx="29550" cy="25"/>
            </a:xfrm>
            <a:custGeom>
              <a:rect b="b" l="l" r="r" t="t"/>
              <a:pathLst>
                <a:path extrusionOk="0" fill="none" h="1" w="1182">
                  <a:moveTo>
                    <a:pt x="0" y="0"/>
                  </a:moveTo>
                  <a:lnTo>
                    <a:pt x="1182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34"/>
          <p:cNvGrpSpPr/>
          <p:nvPr/>
        </p:nvGrpSpPr>
        <p:grpSpPr>
          <a:xfrm>
            <a:off x="3162621" y="797753"/>
            <a:ext cx="204071" cy="184172"/>
            <a:chOff x="2156000" y="1314975"/>
            <a:chExt cx="146750" cy="132450"/>
          </a:xfrm>
        </p:grpSpPr>
        <p:sp>
          <p:nvSpPr>
            <p:cNvPr id="691" name="Google Shape;691;p34"/>
            <p:cNvSpPr/>
            <p:nvPr/>
          </p:nvSpPr>
          <p:spPr>
            <a:xfrm>
              <a:off x="2156000" y="1344500"/>
              <a:ext cx="146750" cy="102925"/>
            </a:xfrm>
            <a:custGeom>
              <a:rect b="b" l="l" r="r" t="t"/>
              <a:pathLst>
                <a:path extrusionOk="0" fill="none" h="4117" w="5870">
                  <a:moveTo>
                    <a:pt x="572" y="1"/>
                  </a:moveTo>
                  <a:lnTo>
                    <a:pt x="5298" y="1"/>
                  </a:lnTo>
                  <a:lnTo>
                    <a:pt x="5298" y="1"/>
                  </a:lnTo>
                  <a:lnTo>
                    <a:pt x="5412" y="1"/>
                  </a:lnTo>
                  <a:lnTo>
                    <a:pt x="5527" y="39"/>
                  </a:lnTo>
                  <a:lnTo>
                    <a:pt x="5717" y="153"/>
                  </a:lnTo>
                  <a:lnTo>
                    <a:pt x="5832" y="344"/>
                  </a:lnTo>
                  <a:lnTo>
                    <a:pt x="5870" y="458"/>
                  </a:lnTo>
                  <a:lnTo>
                    <a:pt x="5870" y="573"/>
                  </a:lnTo>
                  <a:lnTo>
                    <a:pt x="5870" y="3545"/>
                  </a:lnTo>
                  <a:lnTo>
                    <a:pt x="5870" y="3545"/>
                  </a:lnTo>
                  <a:lnTo>
                    <a:pt x="5870" y="3659"/>
                  </a:lnTo>
                  <a:lnTo>
                    <a:pt x="5832" y="3774"/>
                  </a:lnTo>
                  <a:lnTo>
                    <a:pt x="5717" y="3964"/>
                  </a:lnTo>
                  <a:lnTo>
                    <a:pt x="5527" y="4079"/>
                  </a:lnTo>
                  <a:lnTo>
                    <a:pt x="5412" y="4117"/>
                  </a:lnTo>
                  <a:lnTo>
                    <a:pt x="5298" y="4117"/>
                  </a:lnTo>
                  <a:lnTo>
                    <a:pt x="572" y="4117"/>
                  </a:lnTo>
                  <a:lnTo>
                    <a:pt x="572" y="4117"/>
                  </a:lnTo>
                  <a:lnTo>
                    <a:pt x="458" y="4117"/>
                  </a:lnTo>
                  <a:lnTo>
                    <a:pt x="344" y="4079"/>
                  </a:lnTo>
                  <a:lnTo>
                    <a:pt x="153" y="3964"/>
                  </a:lnTo>
                  <a:lnTo>
                    <a:pt x="39" y="3774"/>
                  </a:lnTo>
                  <a:lnTo>
                    <a:pt x="1" y="3659"/>
                  </a:lnTo>
                  <a:lnTo>
                    <a:pt x="1" y="3545"/>
                  </a:lnTo>
                  <a:lnTo>
                    <a:pt x="1" y="573"/>
                  </a:lnTo>
                  <a:lnTo>
                    <a:pt x="1" y="573"/>
                  </a:lnTo>
                  <a:lnTo>
                    <a:pt x="1" y="458"/>
                  </a:lnTo>
                  <a:lnTo>
                    <a:pt x="39" y="344"/>
                  </a:lnTo>
                  <a:lnTo>
                    <a:pt x="153" y="153"/>
                  </a:lnTo>
                  <a:lnTo>
                    <a:pt x="344" y="39"/>
                  </a:lnTo>
                  <a:lnTo>
                    <a:pt x="458" y="1"/>
                  </a:lnTo>
                  <a:lnTo>
                    <a:pt x="572" y="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2199825" y="1314975"/>
              <a:ext cx="59100" cy="132450"/>
            </a:xfrm>
            <a:custGeom>
              <a:rect b="b" l="l" r="r" t="t"/>
              <a:pathLst>
                <a:path extrusionOk="0" fill="none" h="5298" w="2364">
                  <a:moveTo>
                    <a:pt x="2364" y="5298"/>
                  </a:moveTo>
                  <a:lnTo>
                    <a:pt x="2364" y="572"/>
                  </a:lnTo>
                  <a:lnTo>
                    <a:pt x="2364" y="572"/>
                  </a:lnTo>
                  <a:lnTo>
                    <a:pt x="2326" y="458"/>
                  </a:lnTo>
                  <a:lnTo>
                    <a:pt x="2326" y="343"/>
                  </a:lnTo>
                  <a:lnTo>
                    <a:pt x="2173" y="191"/>
                  </a:lnTo>
                  <a:lnTo>
                    <a:pt x="1983" y="39"/>
                  </a:lnTo>
                  <a:lnTo>
                    <a:pt x="1868" y="0"/>
                  </a:lnTo>
                  <a:lnTo>
                    <a:pt x="1754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458" y="0"/>
                  </a:lnTo>
                  <a:lnTo>
                    <a:pt x="344" y="39"/>
                  </a:lnTo>
                  <a:lnTo>
                    <a:pt x="191" y="191"/>
                  </a:lnTo>
                  <a:lnTo>
                    <a:pt x="39" y="343"/>
                  </a:lnTo>
                  <a:lnTo>
                    <a:pt x="1" y="458"/>
                  </a:lnTo>
                  <a:lnTo>
                    <a:pt x="1" y="572"/>
                  </a:lnTo>
                  <a:lnTo>
                    <a:pt x="1" y="529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34"/>
          <p:cNvSpPr/>
          <p:nvPr/>
        </p:nvSpPr>
        <p:spPr>
          <a:xfrm>
            <a:off x="3151956" y="1292028"/>
            <a:ext cx="225277" cy="162967"/>
          </a:xfrm>
          <a:custGeom>
            <a:rect b="b" l="l" r="r" t="t"/>
            <a:pathLst>
              <a:path extrusionOk="0" fill="none" h="4688" w="6480">
                <a:moveTo>
                  <a:pt x="4993" y="1753"/>
                </a:moveTo>
                <a:lnTo>
                  <a:pt x="4650" y="1753"/>
                </a:lnTo>
                <a:lnTo>
                  <a:pt x="4650" y="1753"/>
                </a:lnTo>
                <a:lnTo>
                  <a:pt x="4574" y="1525"/>
                </a:lnTo>
                <a:lnTo>
                  <a:pt x="4460" y="1296"/>
                </a:lnTo>
                <a:lnTo>
                  <a:pt x="4345" y="1105"/>
                </a:lnTo>
                <a:lnTo>
                  <a:pt x="4231" y="915"/>
                </a:lnTo>
                <a:lnTo>
                  <a:pt x="3926" y="572"/>
                </a:lnTo>
                <a:lnTo>
                  <a:pt x="3545" y="305"/>
                </a:lnTo>
                <a:lnTo>
                  <a:pt x="3126" y="115"/>
                </a:lnTo>
                <a:lnTo>
                  <a:pt x="2707" y="0"/>
                </a:lnTo>
                <a:lnTo>
                  <a:pt x="2478" y="0"/>
                </a:lnTo>
                <a:lnTo>
                  <a:pt x="2249" y="0"/>
                </a:lnTo>
                <a:lnTo>
                  <a:pt x="1983" y="0"/>
                </a:lnTo>
                <a:lnTo>
                  <a:pt x="1754" y="77"/>
                </a:lnTo>
                <a:lnTo>
                  <a:pt x="1754" y="77"/>
                </a:lnTo>
                <a:lnTo>
                  <a:pt x="1525" y="153"/>
                </a:lnTo>
                <a:lnTo>
                  <a:pt x="1297" y="229"/>
                </a:lnTo>
                <a:lnTo>
                  <a:pt x="1106" y="343"/>
                </a:lnTo>
                <a:lnTo>
                  <a:pt x="916" y="458"/>
                </a:lnTo>
                <a:lnTo>
                  <a:pt x="573" y="762"/>
                </a:lnTo>
                <a:lnTo>
                  <a:pt x="306" y="1144"/>
                </a:lnTo>
                <a:lnTo>
                  <a:pt x="115" y="1563"/>
                </a:lnTo>
                <a:lnTo>
                  <a:pt x="39" y="1982"/>
                </a:lnTo>
                <a:lnTo>
                  <a:pt x="1" y="2211"/>
                </a:lnTo>
                <a:lnTo>
                  <a:pt x="1" y="2477"/>
                </a:lnTo>
                <a:lnTo>
                  <a:pt x="39" y="2706"/>
                </a:lnTo>
                <a:lnTo>
                  <a:pt x="77" y="2935"/>
                </a:lnTo>
                <a:lnTo>
                  <a:pt x="77" y="2935"/>
                </a:lnTo>
                <a:lnTo>
                  <a:pt x="191" y="3316"/>
                </a:lnTo>
                <a:lnTo>
                  <a:pt x="382" y="3659"/>
                </a:lnTo>
                <a:lnTo>
                  <a:pt x="611" y="3964"/>
                </a:lnTo>
                <a:lnTo>
                  <a:pt x="916" y="4192"/>
                </a:lnTo>
                <a:lnTo>
                  <a:pt x="1220" y="4421"/>
                </a:lnTo>
                <a:lnTo>
                  <a:pt x="1563" y="4573"/>
                </a:lnTo>
                <a:lnTo>
                  <a:pt x="1944" y="4650"/>
                </a:lnTo>
                <a:lnTo>
                  <a:pt x="2364" y="4688"/>
                </a:lnTo>
                <a:lnTo>
                  <a:pt x="4993" y="4688"/>
                </a:lnTo>
                <a:lnTo>
                  <a:pt x="4993" y="4688"/>
                </a:lnTo>
                <a:lnTo>
                  <a:pt x="5298" y="4688"/>
                </a:lnTo>
                <a:lnTo>
                  <a:pt x="5565" y="4573"/>
                </a:lnTo>
                <a:lnTo>
                  <a:pt x="5832" y="4459"/>
                </a:lnTo>
                <a:lnTo>
                  <a:pt x="6060" y="4269"/>
                </a:lnTo>
                <a:lnTo>
                  <a:pt x="6213" y="4040"/>
                </a:lnTo>
                <a:lnTo>
                  <a:pt x="6365" y="3811"/>
                </a:lnTo>
                <a:lnTo>
                  <a:pt x="6441" y="3506"/>
                </a:lnTo>
                <a:lnTo>
                  <a:pt x="6480" y="3240"/>
                </a:lnTo>
                <a:lnTo>
                  <a:pt x="6480" y="3240"/>
                </a:lnTo>
                <a:lnTo>
                  <a:pt x="6441" y="2935"/>
                </a:lnTo>
                <a:lnTo>
                  <a:pt x="6365" y="2668"/>
                </a:lnTo>
                <a:lnTo>
                  <a:pt x="6213" y="2401"/>
                </a:lnTo>
                <a:lnTo>
                  <a:pt x="6060" y="2173"/>
                </a:lnTo>
                <a:lnTo>
                  <a:pt x="5832" y="2020"/>
                </a:lnTo>
                <a:lnTo>
                  <a:pt x="5565" y="1868"/>
                </a:lnTo>
                <a:lnTo>
                  <a:pt x="5298" y="1791"/>
                </a:lnTo>
                <a:lnTo>
                  <a:pt x="4993" y="1753"/>
                </a:lnTo>
                <a:lnTo>
                  <a:pt x="4993" y="1753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4"/>
          <p:cNvSpPr/>
          <p:nvPr/>
        </p:nvSpPr>
        <p:spPr>
          <a:xfrm>
            <a:off x="3207614" y="1754422"/>
            <a:ext cx="112639" cy="205377"/>
          </a:xfrm>
          <a:custGeom>
            <a:rect b="b" l="l" r="r" t="t"/>
            <a:pathLst>
              <a:path extrusionOk="0" fill="none" h="5908" w="3240">
                <a:moveTo>
                  <a:pt x="3240" y="0"/>
                </a:moveTo>
                <a:lnTo>
                  <a:pt x="2363" y="0"/>
                </a:lnTo>
                <a:lnTo>
                  <a:pt x="2363" y="0"/>
                </a:lnTo>
                <a:lnTo>
                  <a:pt x="2058" y="39"/>
                </a:lnTo>
                <a:lnTo>
                  <a:pt x="1792" y="115"/>
                </a:lnTo>
                <a:lnTo>
                  <a:pt x="1563" y="267"/>
                </a:lnTo>
                <a:lnTo>
                  <a:pt x="1334" y="420"/>
                </a:lnTo>
                <a:lnTo>
                  <a:pt x="1144" y="648"/>
                </a:lnTo>
                <a:lnTo>
                  <a:pt x="1029" y="915"/>
                </a:lnTo>
                <a:lnTo>
                  <a:pt x="915" y="1182"/>
                </a:lnTo>
                <a:lnTo>
                  <a:pt x="915" y="1487"/>
                </a:lnTo>
                <a:lnTo>
                  <a:pt x="915" y="2363"/>
                </a:lnTo>
                <a:lnTo>
                  <a:pt x="1" y="2363"/>
                </a:lnTo>
                <a:lnTo>
                  <a:pt x="1" y="3545"/>
                </a:lnTo>
                <a:lnTo>
                  <a:pt x="915" y="3545"/>
                </a:lnTo>
                <a:lnTo>
                  <a:pt x="915" y="5908"/>
                </a:lnTo>
                <a:lnTo>
                  <a:pt x="2058" y="5908"/>
                </a:lnTo>
                <a:lnTo>
                  <a:pt x="2058" y="3545"/>
                </a:lnTo>
                <a:lnTo>
                  <a:pt x="2973" y="3545"/>
                </a:lnTo>
                <a:lnTo>
                  <a:pt x="3240" y="2363"/>
                </a:lnTo>
                <a:lnTo>
                  <a:pt x="2058" y="2363"/>
                </a:lnTo>
                <a:lnTo>
                  <a:pt x="2058" y="1487"/>
                </a:lnTo>
                <a:lnTo>
                  <a:pt x="2058" y="1487"/>
                </a:lnTo>
                <a:lnTo>
                  <a:pt x="2097" y="1372"/>
                </a:lnTo>
                <a:lnTo>
                  <a:pt x="2173" y="1258"/>
                </a:lnTo>
                <a:lnTo>
                  <a:pt x="2249" y="1220"/>
                </a:lnTo>
                <a:lnTo>
                  <a:pt x="2363" y="1182"/>
                </a:lnTo>
                <a:lnTo>
                  <a:pt x="3240" y="1182"/>
                </a:lnTo>
                <a:lnTo>
                  <a:pt x="3240" y="0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34"/>
          <p:cNvGrpSpPr/>
          <p:nvPr/>
        </p:nvGrpSpPr>
        <p:grpSpPr>
          <a:xfrm>
            <a:off x="3171904" y="2237882"/>
            <a:ext cx="184185" cy="184172"/>
            <a:chOff x="2162675" y="2579275"/>
            <a:chExt cx="132450" cy="132450"/>
          </a:xfrm>
        </p:grpSpPr>
        <p:sp>
          <p:nvSpPr>
            <p:cNvPr id="696" name="Google Shape;696;p34"/>
            <p:cNvSpPr/>
            <p:nvPr/>
          </p:nvSpPr>
          <p:spPr>
            <a:xfrm>
              <a:off x="2162675" y="2579275"/>
              <a:ext cx="132450" cy="110550"/>
            </a:xfrm>
            <a:custGeom>
              <a:rect b="b" l="l" r="r" t="t"/>
              <a:pathLst>
                <a:path extrusionOk="0" fill="none" h="4422" w="5298">
                  <a:moveTo>
                    <a:pt x="1" y="4421"/>
                  </a:moveTo>
                  <a:lnTo>
                    <a:pt x="1" y="2630"/>
                  </a:lnTo>
                  <a:lnTo>
                    <a:pt x="1" y="2630"/>
                  </a:lnTo>
                  <a:lnTo>
                    <a:pt x="39" y="2363"/>
                  </a:lnTo>
                  <a:lnTo>
                    <a:pt x="77" y="2096"/>
                  </a:lnTo>
                  <a:lnTo>
                    <a:pt x="115" y="1868"/>
                  </a:lnTo>
                  <a:lnTo>
                    <a:pt x="229" y="1601"/>
                  </a:lnTo>
                  <a:lnTo>
                    <a:pt x="344" y="1372"/>
                  </a:lnTo>
                  <a:lnTo>
                    <a:pt x="458" y="1182"/>
                  </a:lnTo>
                  <a:lnTo>
                    <a:pt x="610" y="953"/>
                  </a:lnTo>
                  <a:lnTo>
                    <a:pt x="801" y="763"/>
                  </a:lnTo>
                  <a:lnTo>
                    <a:pt x="991" y="610"/>
                  </a:lnTo>
                  <a:lnTo>
                    <a:pt x="1182" y="458"/>
                  </a:lnTo>
                  <a:lnTo>
                    <a:pt x="1411" y="305"/>
                  </a:lnTo>
                  <a:lnTo>
                    <a:pt x="1639" y="191"/>
                  </a:lnTo>
                  <a:lnTo>
                    <a:pt x="1868" y="115"/>
                  </a:lnTo>
                  <a:lnTo>
                    <a:pt x="2135" y="39"/>
                  </a:lnTo>
                  <a:lnTo>
                    <a:pt x="2401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935" y="0"/>
                  </a:lnTo>
                  <a:lnTo>
                    <a:pt x="3202" y="39"/>
                  </a:lnTo>
                  <a:lnTo>
                    <a:pt x="3469" y="115"/>
                  </a:lnTo>
                  <a:lnTo>
                    <a:pt x="3697" y="191"/>
                  </a:lnTo>
                  <a:lnTo>
                    <a:pt x="3926" y="305"/>
                  </a:lnTo>
                  <a:lnTo>
                    <a:pt x="4155" y="458"/>
                  </a:lnTo>
                  <a:lnTo>
                    <a:pt x="4345" y="610"/>
                  </a:lnTo>
                  <a:lnTo>
                    <a:pt x="4536" y="763"/>
                  </a:lnTo>
                  <a:lnTo>
                    <a:pt x="4726" y="953"/>
                  </a:lnTo>
                  <a:lnTo>
                    <a:pt x="4879" y="1182"/>
                  </a:lnTo>
                  <a:lnTo>
                    <a:pt x="4993" y="1372"/>
                  </a:lnTo>
                  <a:lnTo>
                    <a:pt x="5107" y="1601"/>
                  </a:lnTo>
                  <a:lnTo>
                    <a:pt x="5184" y="1868"/>
                  </a:lnTo>
                  <a:lnTo>
                    <a:pt x="5260" y="2096"/>
                  </a:lnTo>
                  <a:lnTo>
                    <a:pt x="5298" y="2363"/>
                  </a:lnTo>
                  <a:lnTo>
                    <a:pt x="5298" y="2630"/>
                  </a:lnTo>
                  <a:lnTo>
                    <a:pt x="5298" y="442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162675" y="2660250"/>
              <a:ext cx="132450" cy="51475"/>
            </a:xfrm>
            <a:custGeom>
              <a:rect b="b" l="l" r="r" t="t"/>
              <a:pathLst>
                <a:path extrusionOk="0" fill="none" h="2059" w="5298">
                  <a:moveTo>
                    <a:pt x="5298" y="1487"/>
                  </a:moveTo>
                  <a:lnTo>
                    <a:pt x="5298" y="1487"/>
                  </a:lnTo>
                  <a:lnTo>
                    <a:pt x="5298" y="1601"/>
                  </a:lnTo>
                  <a:lnTo>
                    <a:pt x="5260" y="1716"/>
                  </a:lnTo>
                  <a:lnTo>
                    <a:pt x="5145" y="1868"/>
                  </a:lnTo>
                  <a:lnTo>
                    <a:pt x="4955" y="2021"/>
                  </a:lnTo>
                  <a:lnTo>
                    <a:pt x="4841" y="2059"/>
                  </a:lnTo>
                  <a:lnTo>
                    <a:pt x="4726" y="2059"/>
                  </a:lnTo>
                  <a:lnTo>
                    <a:pt x="4421" y="2059"/>
                  </a:lnTo>
                  <a:lnTo>
                    <a:pt x="4421" y="2059"/>
                  </a:lnTo>
                  <a:lnTo>
                    <a:pt x="4307" y="2059"/>
                  </a:lnTo>
                  <a:lnTo>
                    <a:pt x="4193" y="2021"/>
                  </a:lnTo>
                  <a:lnTo>
                    <a:pt x="4002" y="1868"/>
                  </a:lnTo>
                  <a:lnTo>
                    <a:pt x="3888" y="1716"/>
                  </a:lnTo>
                  <a:lnTo>
                    <a:pt x="3850" y="1601"/>
                  </a:lnTo>
                  <a:lnTo>
                    <a:pt x="3850" y="1487"/>
                  </a:lnTo>
                  <a:lnTo>
                    <a:pt x="3850" y="572"/>
                  </a:lnTo>
                  <a:lnTo>
                    <a:pt x="3850" y="572"/>
                  </a:lnTo>
                  <a:lnTo>
                    <a:pt x="3850" y="458"/>
                  </a:lnTo>
                  <a:lnTo>
                    <a:pt x="3888" y="344"/>
                  </a:lnTo>
                  <a:lnTo>
                    <a:pt x="4002" y="153"/>
                  </a:lnTo>
                  <a:lnTo>
                    <a:pt x="4193" y="39"/>
                  </a:lnTo>
                  <a:lnTo>
                    <a:pt x="4307" y="1"/>
                  </a:lnTo>
                  <a:lnTo>
                    <a:pt x="4421" y="1"/>
                  </a:lnTo>
                  <a:lnTo>
                    <a:pt x="5298" y="1"/>
                  </a:lnTo>
                  <a:lnTo>
                    <a:pt x="5298" y="1487"/>
                  </a:lnTo>
                  <a:close/>
                  <a:moveTo>
                    <a:pt x="1" y="1487"/>
                  </a:moveTo>
                  <a:lnTo>
                    <a:pt x="1" y="1487"/>
                  </a:lnTo>
                  <a:lnTo>
                    <a:pt x="39" y="1601"/>
                  </a:lnTo>
                  <a:lnTo>
                    <a:pt x="77" y="1716"/>
                  </a:lnTo>
                  <a:lnTo>
                    <a:pt x="191" y="1868"/>
                  </a:lnTo>
                  <a:lnTo>
                    <a:pt x="382" y="2021"/>
                  </a:lnTo>
                  <a:lnTo>
                    <a:pt x="496" y="2059"/>
                  </a:lnTo>
                  <a:lnTo>
                    <a:pt x="610" y="2059"/>
                  </a:lnTo>
                  <a:lnTo>
                    <a:pt x="915" y="2059"/>
                  </a:lnTo>
                  <a:lnTo>
                    <a:pt x="915" y="2059"/>
                  </a:lnTo>
                  <a:lnTo>
                    <a:pt x="1030" y="2059"/>
                  </a:lnTo>
                  <a:lnTo>
                    <a:pt x="1144" y="2021"/>
                  </a:lnTo>
                  <a:lnTo>
                    <a:pt x="1296" y="1868"/>
                  </a:lnTo>
                  <a:lnTo>
                    <a:pt x="1449" y="1716"/>
                  </a:lnTo>
                  <a:lnTo>
                    <a:pt x="1487" y="1601"/>
                  </a:lnTo>
                  <a:lnTo>
                    <a:pt x="1487" y="1487"/>
                  </a:lnTo>
                  <a:lnTo>
                    <a:pt x="1487" y="572"/>
                  </a:lnTo>
                  <a:lnTo>
                    <a:pt x="1487" y="572"/>
                  </a:lnTo>
                  <a:lnTo>
                    <a:pt x="1487" y="458"/>
                  </a:lnTo>
                  <a:lnTo>
                    <a:pt x="1449" y="344"/>
                  </a:lnTo>
                  <a:lnTo>
                    <a:pt x="1296" y="153"/>
                  </a:lnTo>
                  <a:lnTo>
                    <a:pt x="1144" y="39"/>
                  </a:lnTo>
                  <a:lnTo>
                    <a:pt x="1030" y="1"/>
                  </a:lnTo>
                  <a:lnTo>
                    <a:pt x="915" y="1"/>
                  </a:lnTo>
                  <a:lnTo>
                    <a:pt x="1" y="1"/>
                  </a:lnTo>
                  <a:lnTo>
                    <a:pt x="1" y="1487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4"/>
          <p:cNvGrpSpPr/>
          <p:nvPr/>
        </p:nvGrpSpPr>
        <p:grpSpPr>
          <a:xfrm>
            <a:off x="3162621" y="2721458"/>
            <a:ext cx="204071" cy="162967"/>
            <a:chOff x="2156000" y="3003250"/>
            <a:chExt cx="146750" cy="117200"/>
          </a:xfrm>
        </p:grpSpPr>
        <p:sp>
          <p:nvSpPr>
            <p:cNvPr id="699" name="Google Shape;699;p34"/>
            <p:cNvSpPr/>
            <p:nvPr/>
          </p:nvSpPr>
          <p:spPr>
            <a:xfrm>
              <a:off x="2156000" y="3003250"/>
              <a:ext cx="146750" cy="117200"/>
            </a:xfrm>
            <a:custGeom>
              <a:rect b="b" l="l" r="r" t="t"/>
              <a:pathLst>
                <a:path extrusionOk="0" fill="none" h="4688" w="5870">
                  <a:moveTo>
                    <a:pt x="572" y="0"/>
                  </a:moveTo>
                  <a:lnTo>
                    <a:pt x="5298" y="0"/>
                  </a:lnTo>
                  <a:lnTo>
                    <a:pt x="5298" y="0"/>
                  </a:lnTo>
                  <a:lnTo>
                    <a:pt x="5412" y="0"/>
                  </a:lnTo>
                  <a:lnTo>
                    <a:pt x="5527" y="38"/>
                  </a:lnTo>
                  <a:lnTo>
                    <a:pt x="5717" y="153"/>
                  </a:lnTo>
                  <a:lnTo>
                    <a:pt x="5832" y="343"/>
                  </a:lnTo>
                  <a:lnTo>
                    <a:pt x="5870" y="458"/>
                  </a:lnTo>
                  <a:lnTo>
                    <a:pt x="5870" y="572"/>
                  </a:lnTo>
                  <a:lnTo>
                    <a:pt x="5870" y="4116"/>
                  </a:lnTo>
                  <a:lnTo>
                    <a:pt x="5870" y="4116"/>
                  </a:lnTo>
                  <a:lnTo>
                    <a:pt x="5870" y="4231"/>
                  </a:lnTo>
                  <a:lnTo>
                    <a:pt x="5832" y="4345"/>
                  </a:lnTo>
                  <a:lnTo>
                    <a:pt x="5717" y="4535"/>
                  </a:lnTo>
                  <a:lnTo>
                    <a:pt x="5527" y="4650"/>
                  </a:lnTo>
                  <a:lnTo>
                    <a:pt x="5412" y="4688"/>
                  </a:lnTo>
                  <a:lnTo>
                    <a:pt x="5298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4" y="4650"/>
                  </a:lnTo>
                  <a:lnTo>
                    <a:pt x="153" y="4535"/>
                  </a:lnTo>
                  <a:lnTo>
                    <a:pt x="39" y="4345"/>
                  </a:lnTo>
                  <a:lnTo>
                    <a:pt x="1" y="4231"/>
                  </a:lnTo>
                  <a:lnTo>
                    <a:pt x="1" y="411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2156000" y="3014675"/>
              <a:ext cx="146750" cy="51475"/>
            </a:xfrm>
            <a:custGeom>
              <a:rect b="b" l="l" r="r" t="t"/>
              <a:pathLst>
                <a:path extrusionOk="0" fill="none" h="2059" w="5870">
                  <a:moveTo>
                    <a:pt x="5870" y="1"/>
                  </a:moveTo>
                  <a:lnTo>
                    <a:pt x="2935" y="2059"/>
                  </a:ln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34"/>
          <p:cNvSpPr/>
          <p:nvPr/>
        </p:nvSpPr>
        <p:spPr>
          <a:xfrm>
            <a:off x="3165201" y="3181375"/>
            <a:ext cx="198786" cy="210661"/>
          </a:xfrm>
          <a:custGeom>
            <a:rect b="b" l="l" r="r" t="t"/>
            <a:pathLst>
              <a:path extrusionOk="0" fill="none" h="6060" w="5718">
                <a:moveTo>
                  <a:pt x="5718" y="2859"/>
                </a:moveTo>
                <a:lnTo>
                  <a:pt x="3012" y="5564"/>
                </a:lnTo>
                <a:lnTo>
                  <a:pt x="3012" y="5564"/>
                </a:lnTo>
                <a:lnTo>
                  <a:pt x="2745" y="5793"/>
                </a:lnTo>
                <a:lnTo>
                  <a:pt x="2440" y="5945"/>
                </a:lnTo>
                <a:lnTo>
                  <a:pt x="2097" y="6022"/>
                </a:lnTo>
                <a:lnTo>
                  <a:pt x="1754" y="6060"/>
                </a:lnTo>
                <a:lnTo>
                  <a:pt x="1411" y="6022"/>
                </a:lnTo>
                <a:lnTo>
                  <a:pt x="1106" y="5945"/>
                </a:lnTo>
                <a:lnTo>
                  <a:pt x="801" y="5793"/>
                </a:lnTo>
                <a:lnTo>
                  <a:pt x="496" y="5564"/>
                </a:lnTo>
                <a:lnTo>
                  <a:pt x="496" y="5564"/>
                </a:lnTo>
                <a:lnTo>
                  <a:pt x="268" y="5259"/>
                </a:lnTo>
                <a:lnTo>
                  <a:pt x="115" y="4955"/>
                </a:lnTo>
                <a:lnTo>
                  <a:pt x="39" y="4650"/>
                </a:lnTo>
                <a:lnTo>
                  <a:pt x="1" y="4307"/>
                </a:lnTo>
                <a:lnTo>
                  <a:pt x="39" y="3964"/>
                </a:lnTo>
                <a:lnTo>
                  <a:pt x="115" y="3621"/>
                </a:lnTo>
                <a:lnTo>
                  <a:pt x="268" y="3316"/>
                </a:lnTo>
                <a:lnTo>
                  <a:pt x="496" y="3049"/>
                </a:lnTo>
                <a:lnTo>
                  <a:pt x="3202" y="343"/>
                </a:lnTo>
                <a:lnTo>
                  <a:pt x="3202" y="343"/>
                </a:lnTo>
                <a:lnTo>
                  <a:pt x="3393" y="191"/>
                </a:lnTo>
                <a:lnTo>
                  <a:pt x="3621" y="77"/>
                </a:lnTo>
                <a:lnTo>
                  <a:pt x="3812" y="0"/>
                </a:lnTo>
                <a:lnTo>
                  <a:pt x="4041" y="0"/>
                </a:lnTo>
                <a:lnTo>
                  <a:pt x="4269" y="0"/>
                </a:lnTo>
                <a:lnTo>
                  <a:pt x="4498" y="77"/>
                </a:lnTo>
                <a:lnTo>
                  <a:pt x="4689" y="191"/>
                </a:lnTo>
                <a:lnTo>
                  <a:pt x="4879" y="343"/>
                </a:lnTo>
                <a:lnTo>
                  <a:pt x="4879" y="343"/>
                </a:lnTo>
                <a:lnTo>
                  <a:pt x="5032" y="534"/>
                </a:lnTo>
                <a:lnTo>
                  <a:pt x="5146" y="724"/>
                </a:lnTo>
                <a:lnTo>
                  <a:pt x="5222" y="953"/>
                </a:lnTo>
                <a:lnTo>
                  <a:pt x="5222" y="1182"/>
                </a:lnTo>
                <a:lnTo>
                  <a:pt x="5222" y="1410"/>
                </a:lnTo>
                <a:lnTo>
                  <a:pt x="5146" y="1601"/>
                </a:lnTo>
                <a:lnTo>
                  <a:pt x="5032" y="1830"/>
                </a:lnTo>
                <a:lnTo>
                  <a:pt x="4879" y="2020"/>
                </a:lnTo>
                <a:lnTo>
                  <a:pt x="2173" y="4726"/>
                </a:lnTo>
                <a:lnTo>
                  <a:pt x="2173" y="4726"/>
                </a:lnTo>
                <a:lnTo>
                  <a:pt x="2097" y="4802"/>
                </a:lnTo>
                <a:lnTo>
                  <a:pt x="1983" y="4840"/>
                </a:lnTo>
                <a:lnTo>
                  <a:pt x="1754" y="4878"/>
                </a:lnTo>
                <a:lnTo>
                  <a:pt x="1525" y="4840"/>
                </a:lnTo>
                <a:lnTo>
                  <a:pt x="1449" y="4802"/>
                </a:lnTo>
                <a:lnTo>
                  <a:pt x="1335" y="4726"/>
                </a:lnTo>
                <a:lnTo>
                  <a:pt x="1335" y="4726"/>
                </a:lnTo>
                <a:lnTo>
                  <a:pt x="1259" y="4612"/>
                </a:lnTo>
                <a:lnTo>
                  <a:pt x="1221" y="4535"/>
                </a:lnTo>
                <a:lnTo>
                  <a:pt x="1182" y="4307"/>
                </a:lnTo>
                <a:lnTo>
                  <a:pt x="1221" y="4078"/>
                </a:lnTo>
                <a:lnTo>
                  <a:pt x="1259" y="3964"/>
                </a:lnTo>
                <a:lnTo>
                  <a:pt x="1335" y="3888"/>
                </a:lnTo>
                <a:lnTo>
                  <a:pt x="3850" y="1372"/>
                </a:lnTo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34"/>
          <p:cNvGrpSpPr/>
          <p:nvPr/>
        </p:nvGrpSpPr>
        <p:grpSpPr>
          <a:xfrm>
            <a:off x="3171904" y="3667407"/>
            <a:ext cx="184185" cy="205377"/>
            <a:chOff x="2162675" y="3835950"/>
            <a:chExt cx="132450" cy="147700"/>
          </a:xfrm>
        </p:grpSpPr>
        <p:sp>
          <p:nvSpPr>
            <p:cNvPr id="703" name="Google Shape;703;p34"/>
            <p:cNvSpPr/>
            <p:nvPr/>
          </p:nvSpPr>
          <p:spPr>
            <a:xfrm>
              <a:off x="2251275" y="3835950"/>
              <a:ext cx="43850" cy="44800"/>
            </a:xfrm>
            <a:custGeom>
              <a:rect b="b" l="l" r="r" t="t"/>
              <a:pathLst>
                <a:path extrusionOk="0" fill="none" h="1792" w="1754">
                  <a:moveTo>
                    <a:pt x="877" y="0"/>
                  </a:moveTo>
                  <a:lnTo>
                    <a:pt x="877" y="0"/>
                  </a:lnTo>
                  <a:lnTo>
                    <a:pt x="1068" y="39"/>
                  </a:lnTo>
                  <a:lnTo>
                    <a:pt x="1220" y="77"/>
                  </a:lnTo>
                  <a:lnTo>
                    <a:pt x="1373" y="153"/>
                  </a:lnTo>
                  <a:lnTo>
                    <a:pt x="1525" y="267"/>
                  </a:lnTo>
                  <a:lnTo>
                    <a:pt x="1601" y="382"/>
                  </a:lnTo>
                  <a:lnTo>
                    <a:pt x="1716" y="534"/>
                  </a:lnTo>
                  <a:lnTo>
                    <a:pt x="1754" y="725"/>
                  </a:lnTo>
                  <a:lnTo>
                    <a:pt x="1754" y="877"/>
                  </a:lnTo>
                  <a:lnTo>
                    <a:pt x="1754" y="877"/>
                  </a:lnTo>
                  <a:lnTo>
                    <a:pt x="1754" y="1068"/>
                  </a:lnTo>
                  <a:lnTo>
                    <a:pt x="1716" y="1220"/>
                  </a:lnTo>
                  <a:lnTo>
                    <a:pt x="1601" y="1372"/>
                  </a:lnTo>
                  <a:lnTo>
                    <a:pt x="1525" y="1525"/>
                  </a:lnTo>
                  <a:lnTo>
                    <a:pt x="1373" y="1639"/>
                  </a:lnTo>
                  <a:lnTo>
                    <a:pt x="1220" y="1715"/>
                  </a:lnTo>
                  <a:lnTo>
                    <a:pt x="1068" y="1754"/>
                  </a:lnTo>
                  <a:lnTo>
                    <a:pt x="877" y="1792"/>
                  </a:lnTo>
                  <a:lnTo>
                    <a:pt x="877" y="1792"/>
                  </a:lnTo>
                  <a:lnTo>
                    <a:pt x="725" y="1754"/>
                  </a:lnTo>
                  <a:lnTo>
                    <a:pt x="534" y="1715"/>
                  </a:lnTo>
                  <a:lnTo>
                    <a:pt x="382" y="1639"/>
                  </a:lnTo>
                  <a:lnTo>
                    <a:pt x="268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9" y="1068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39" y="725"/>
                  </a:lnTo>
                  <a:lnTo>
                    <a:pt x="77" y="534"/>
                  </a:lnTo>
                  <a:lnTo>
                    <a:pt x="153" y="382"/>
                  </a:lnTo>
                  <a:lnTo>
                    <a:pt x="268" y="267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39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2162675" y="3887400"/>
              <a:ext cx="44800" cy="44800"/>
            </a:xfrm>
            <a:custGeom>
              <a:rect b="b" l="l" r="r" t="t"/>
              <a:pathLst>
                <a:path extrusionOk="0" fill="none" h="1792" w="1792">
                  <a:moveTo>
                    <a:pt x="915" y="0"/>
                  </a:moveTo>
                  <a:lnTo>
                    <a:pt x="915" y="0"/>
                  </a:lnTo>
                  <a:lnTo>
                    <a:pt x="1068" y="38"/>
                  </a:lnTo>
                  <a:lnTo>
                    <a:pt x="1258" y="77"/>
                  </a:lnTo>
                  <a:lnTo>
                    <a:pt x="1372" y="153"/>
                  </a:lnTo>
                  <a:lnTo>
                    <a:pt x="1525" y="267"/>
                  </a:lnTo>
                  <a:lnTo>
                    <a:pt x="1639" y="381"/>
                  </a:lnTo>
                  <a:lnTo>
                    <a:pt x="1715" y="534"/>
                  </a:lnTo>
                  <a:lnTo>
                    <a:pt x="1754" y="724"/>
                  </a:lnTo>
                  <a:lnTo>
                    <a:pt x="1792" y="877"/>
                  </a:lnTo>
                  <a:lnTo>
                    <a:pt x="1792" y="877"/>
                  </a:lnTo>
                  <a:lnTo>
                    <a:pt x="1754" y="1067"/>
                  </a:lnTo>
                  <a:lnTo>
                    <a:pt x="1715" y="1220"/>
                  </a:lnTo>
                  <a:lnTo>
                    <a:pt x="1639" y="1372"/>
                  </a:lnTo>
                  <a:lnTo>
                    <a:pt x="1525" y="1525"/>
                  </a:lnTo>
                  <a:lnTo>
                    <a:pt x="1372" y="1639"/>
                  </a:lnTo>
                  <a:lnTo>
                    <a:pt x="1258" y="1715"/>
                  </a:lnTo>
                  <a:lnTo>
                    <a:pt x="1068" y="1753"/>
                  </a:lnTo>
                  <a:lnTo>
                    <a:pt x="915" y="1792"/>
                  </a:lnTo>
                  <a:lnTo>
                    <a:pt x="915" y="1792"/>
                  </a:lnTo>
                  <a:lnTo>
                    <a:pt x="725" y="1753"/>
                  </a:lnTo>
                  <a:lnTo>
                    <a:pt x="572" y="1715"/>
                  </a:lnTo>
                  <a:lnTo>
                    <a:pt x="420" y="1639"/>
                  </a:lnTo>
                  <a:lnTo>
                    <a:pt x="267" y="1525"/>
                  </a:lnTo>
                  <a:lnTo>
                    <a:pt x="153" y="1372"/>
                  </a:lnTo>
                  <a:lnTo>
                    <a:pt x="77" y="1220"/>
                  </a:lnTo>
                  <a:lnTo>
                    <a:pt x="39" y="1067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39" y="724"/>
                  </a:lnTo>
                  <a:lnTo>
                    <a:pt x="77" y="534"/>
                  </a:lnTo>
                  <a:lnTo>
                    <a:pt x="153" y="381"/>
                  </a:lnTo>
                  <a:lnTo>
                    <a:pt x="267" y="267"/>
                  </a:lnTo>
                  <a:lnTo>
                    <a:pt x="420" y="153"/>
                  </a:lnTo>
                  <a:lnTo>
                    <a:pt x="572" y="77"/>
                  </a:lnTo>
                  <a:lnTo>
                    <a:pt x="725" y="38"/>
                  </a:lnTo>
                  <a:lnTo>
                    <a:pt x="915" y="0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2251275" y="3938850"/>
              <a:ext cx="43850" cy="44800"/>
            </a:xfrm>
            <a:custGeom>
              <a:rect b="b" l="l" r="r" t="t"/>
              <a:pathLst>
                <a:path extrusionOk="0" fill="none" h="1792" w="1754">
                  <a:moveTo>
                    <a:pt x="877" y="0"/>
                  </a:moveTo>
                  <a:lnTo>
                    <a:pt x="877" y="0"/>
                  </a:lnTo>
                  <a:lnTo>
                    <a:pt x="1068" y="38"/>
                  </a:lnTo>
                  <a:lnTo>
                    <a:pt x="1220" y="77"/>
                  </a:lnTo>
                  <a:lnTo>
                    <a:pt x="1373" y="153"/>
                  </a:lnTo>
                  <a:lnTo>
                    <a:pt x="1525" y="267"/>
                  </a:lnTo>
                  <a:lnTo>
                    <a:pt x="1601" y="420"/>
                  </a:lnTo>
                  <a:lnTo>
                    <a:pt x="1716" y="534"/>
                  </a:lnTo>
                  <a:lnTo>
                    <a:pt x="1754" y="724"/>
                  </a:lnTo>
                  <a:lnTo>
                    <a:pt x="1754" y="915"/>
                  </a:lnTo>
                  <a:lnTo>
                    <a:pt x="1754" y="915"/>
                  </a:lnTo>
                  <a:lnTo>
                    <a:pt x="1754" y="1067"/>
                  </a:lnTo>
                  <a:lnTo>
                    <a:pt x="1716" y="1258"/>
                  </a:lnTo>
                  <a:lnTo>
                    <a:pt x="1601" y="1372"/>
                  </a:lnTo>
                  <a:lnTo>
                    <a:pt x="1525" y="1525"/>
                  </a:lnTo>
                  <a:lnTo>
                    <a:pt x="1373" y="1639"/>
                  </a:lnTo>
                  <a:lnTo>
                    <a:pt x="1220" y="1715"/>
                  </a:lnTo>
                  <a:lnTo>
                    <a:pt x="1068" y="1753"/>
                  </a:lnTo>
                  <a:lnTo>
                    <a:pt x="877" y="1791"/>
                  </a:lnTo>
                  <a:lnTo>
                    <a:pt x="877" y="1791"/>
                  </a:lnTo>
                  <a:lnTo>
                    <a:pt x="725" y="1753"/>
                  </a:lnTo>
                  <a:lnTo>
                    <a:pt x="534" y="1715"/>
                  </a:lnTo>
                  <a:lnTo>
                    <a:pt x="382" y="1639"/>
                  </a:lnTo>
                  <a:lnTo>
                    <a:pt x="268" y="1525"/>
                  </a:lnTo>
                  <a:lnTo>
                    <a:pt x="153" y="1372"/>
                  </a:lnTo>
                  <a:lnTo>
                    <a:pt x="77" y="1258"/>
                  </a:lnTo>
                  <a:lnTo>
                    <a:pt x="39" y="1067"/>
                  </a:lnTo>
                  <a:lnTo>
                    <a:pt x="1" y="915"/>
                  </a:lnTo>
                  <a:lnTo>
                    <a:pt x="1" y="915"/>
                  </a:lnTo>
                  <a:lnTo>
                    <a:pt x="39" y="724"/>
                  </a:lnTo>
                  <a:lnTo>
                    <a:pt x="77" y="534"/>
                  </a:lnTo>
                  <a:lnTo>
                    <a:pt x="153" y="420"/>
                  </a:lnTo>
                  <a:lnTo>
                    <a:pt x="268" y="267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725" y="38"/>
                  </a:lnTo>
                  <a:lnTo>
                    <a:pt x="877" y="0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2204600" y="3920750"/>
              <a:ext cx="49575" cy="29550"/>
            </a:xfrm>
            <a:custGeom>
              <a:rect b="b" l="l" r="r" t="t"/>
              <a:pathLst>
                <a:path extrusionOk="0" fill="none" h="1182" w="1983">
                  <a:moveTo>
                    <a:pt x="0" y="0"/>
                  </a:moveTo>
                  <a:lnTo>
                    <a:pt x="1982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2204600" y="3869300"/>
              <a:ext cx="49575" cy="29550"/>
            </a:xfrm>
            <a:custGeom>
              <a:rect b="b" l="l" r="r" t="t"/>
              <a:pathLst>
                <a:path extrusionOk="0" fill="none" h="1182" w="1983">
                  <a:moveTo>
                    <a:pt x="1982" y="0"/>
                  </a:moveTo>
                  <a:lnTo>
                    <a:pt x="0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34"/>
          <p:cNvGrpSpPr/>
          <p:nvPr/>
        </p:nvGrpSpPr>
        <p:grpSpPr>
          <a:xfrm>
            <a:off x="3163942" y="4150984"/>
            <a:ext cx="201428" cy="205377"/>
            <a:chOff x="2156950" y="4259925"/>
            <a:chExt cx="144850" cy="147700"/>
          </a:xfrm>
        </p:grpSpPr>
        <p:sp>
          <p:nvSpPr>
            <p:cNvPr id="709" name="Google Shape;709;p34"/>
            <p:cNvSpPr/>
            <p:nvPr/>
          </p:nvSpPr>
          <p:spPr>
            <a:xfrm>
              <a:off x="2156950" y="4259925"/>
              <a:ext cx="107700" cy="147700"/>
            </a:xfrm>
            <a:custGeom>
              <a:rect b="b" l="l" r="r" t="t"/>
              <a:pathLst>
                <a:path extrusionOk="0" fill="none" h="5908" w="4308">
                  <a:moveTo>
                    <a:pt x="2249" y="3849"/>
                  </a:moveTo>
                  <a:lnTo>
                    <a:pt x="2249" y="4993"/>
                  </a:lnTo>
                  <a:lnTo>
                    <a:pt x="2249" y="4993"/>
                  </a:lnTo>
                  <a:lnTo>
                    <a:pt x="2287" y="5183"/>
                  </a:lnTo>
                  <a:lnTo>
                    <a:pt x="2326" y="5336"/>
                  </a:lnTo>
                  <a:lnTo>
                    <a:pt x="2402" y="5488"/>
                  </a:lnTo>
                  <a:lnTo>
                    <a:pt x="2516" y="5641"/>
                  </a:lnTo>
                  <a:lnTo>
                    <a:pt x="2630" y="5755"/>
                  </a:lnTo>
                  <a:lnTo>
                    <a:pt x="2783" y="5831"/>
                  </a:lnTo>
                  <a:lnTo>
                    <a:pt x="2973" y="5869"/>
                  </a:lnTo>
                  <a:lnTo>
                    <a:pt x="3126" y="5907"/>
                  </a:lnTo>
                  <a:lnTo>
                    <a:pt x="4307" y="3240"/>
                  </a:lnTo>
                  <a:lnTo>
                    <a:pt x="4307" y="0"/>
                  </a:lnTo>
                  <a:lnTo>
                    <a:pt x="992" y="0"/>
                  </a:lnTo>
                  <a:lnTo>
                    <a:pt x="992" y="0"/>
                  </a:lnTo>
                  <a:lnTo>
                    <a:pt x="801" y="38"/>
                  </a:lnTo>
                  <a:lnTo>
                    <a:pt x="611" y="153"/>
                  </a:lnTo>
                  <a:lnTo>
                    <a:pt x="496" y="305"/>
                  </a:lnTo>
                  <a:lnTo>
                    <a:pt x="420" y="496"/>
                  </a:lnTo>
                  <a:lnTo>
                    <a:pt x="1" y="3164"/>
                  </a:lnTo>
                  <a:lnTo>
                    <a:pt x="1" y="3164"/>
                  </a:lnTo>
                  <a:lnTo>
                    <a:pt x="1" y="3278"/>
                  </a:lnTo>
                  <a:lnTo>
                    <a:pt x="1" y="3392"/>
                  </a:lnTo>
                  <a:lnTo>
                    <a:pt x="115" y="3583"/>
                  </a:lnTo>
                  <a:lnTo>
                    <a:pt x="268" y="3735"/>
                  </a:lnTo>
                  <a:lnTo>
                    <a:pt x="382" y="3811"/>
                  </a:lnTo>
                  <a:lnTo>
                    <a:pt x="496" y="3811"/>
                  </a:lnTo>
                  <a:lnTo>
                    <a:pt x="496" y="3811"/>
                  </a:lnTo>
                  <a:lnTo>
                    <a:pt x="573" y="3849"/>
                  </a:lnTo>
                  <a:lnTo>
                    <a:pt x="2249" y="384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2264625" y="4259925"/>
              <a:ext cx="37175" cy="81000"/>
            </a:xfrm>
            <a:custGeom>
              <a:rect b="b" l="l" r="r" t="t"/>
              <a:pathLst>
                <a:path extrusionOk="0" fill="none" h="3240" w="1487">
                  <a:moveTo>
                    <a:pt x="0" y="0"/>
                  </a:moveTo>
                  <a:lnTo>
                    <a:pt x="801" y="0"/>
                  </a:lnTo>
                  <a:lnTo>
                    <a:pt x="801" y="0"/>
                  </a:lnTo>
                  <a:lnTo>
                    <a:pt x="915" y="0"/>
                  </a:lnTo>
                  <a:lnTo>
                    <a:pt x="1029" y="38"/>
                  </a:lnTo>
                  <a:lnTo>
                    <a:pt x="1258" y="153"/>
                  </a:lnTo>
                  <a:lnTo>
                    <a:pt x="1410" y="343"/>
                  </a:lnTo>
                  <a:lnTo>
                    <a:pt x="1449" y="458"/>
                  </a:lnTo>
                  <a:lnTo>
                    <a:pt x="1487" y="610"/>
                  </a:lnTo>
                  <a:lnTo>
                    <a:pt x="1487" y="2668"/>
                  </a:lnTo>
                  <a:lnTo>
                    <a:pt x="1487" y="2668"/>
                  </a:lnTo>
                  <a:lnTo>
                    <a:pt x="1449" y="2782"/>
                  </a:lnTo>
                  <a:lnTo>
                    <a:pt x="1410" y="2897"/>
                  </a:lnTo>
                  <a:lnTo>
                    <a:pt x="1258" y="3087"/>
                  </a:lnTo>
                  <a:lnTo>
                    <a:pt x="1029" y="3202"/>
                  </a:lnTo>
                  <a:lnTo>
                    <a:pt x="915" y="3240"/>
                  </a:lnTo>
                  <a:lnTo>
                    <a:pt x="801" y="3240"/>
                  </a:lnTo>
                  <a:lnTo>
                    <a:pt x="0" y="324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4"/>
          <p:cNvGrpSpPr/>
          <p:nvPr/>
        </p:nvGrpSpPr>
        <p:grpSpPr>
          <a:xfrm>
            <a:off x="3152018" y="4665013"/>
            <a:ext cx="225277" cy="143117"/>
            <a:chOff x="2148375" y="4705800"/>
            <a:chExt cx="162000" cy="102925"/>
          </a:xfrm>
        </p:grpSpPr>
        <p:sp>
          <p:nvSpPr>
            <p:cNvPr id="712" name="Google Shape;712;p34"/>
            <p:cNvSpPr/>
            <p:nvPr/>
          </p:nvSpPr>
          <p:spPr>
            <a:xfrm>
              <a:off x="2258900" y="4721050"/>
              <a:ext cx="51475" cy="73400"/>
            </a:xfrm>
            <a:custGeom>
              <a:rect b="b" l="l" r="r" t="t"/>
              <a:pathLst>
                <a:path extrusionOk="0" fill="none" h="2936" w="2059">
                  <a:moveTo>
                    <a:pt x="2059" y="1"/>
                  </a:moveTo>
                  <a:lnTo>
                    <a:pt x="1" y="1449"/>
                  </a:lnTo>
                  <a:lnTo>
                    <a:pt x="2059" y="2935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2148375" y="4705800"/>
              <a:ext cx="110550" cy="102925"/>
            </a:xfrm>
            <a:custGeom>
              <a:rect b="b" l="l" r="r" t="t"/>
              <a:pathLst>
                <a:path extrusionOk="0" fill="none" h="4117" w="4422">
                  <a:moveTo>
                    <a:pt x="573" y="1"/>
                  </a:moveTo>
                  <a:lnTo>
                    <a:pt x="3812" y="1"/>
                  </a:lnTo>
                  <a:lnTo>
                    <a:pt x="3812" y="1"/>
                  </a:lnTo>
                  <a:lnTo>
                    <a:pt x="3926" y="1"/>
                  </a:lnTo>
                  <a:lnTo>
                    <a:pt x="4041" y="39"/>
                  </a:lnTo>
                  <a:lnTo>
                    <a:pt x="4231" y="191"/>
                  </a:lnTo>
                  <a:lnTo>
                    <a:pt x="4384" y="382"/>
                  </a:lnTo>
                  <a:lnTo>
                    <a:pt x="4384" y="458"/>
                  </a:lnTo>
                  <a:lnTo>
                    <a:pt x="4422" y="611"/>
                  </a:lnTo>
                  <a:lnTo>
                    <a:pt x="4422" y="3545"/>
                  </a:lnTo>
                  <a:lnTo>
                    <a:pt x="4422" y="3545"/>
                  </a:lnTo>
                  <a:lnTo>
                    <a:pt x="4384" y="3659"/>
                  </a:lnTo>
                  <a:lnTo>
                    <a:pt x="4384" y="3774"/>
                  </a:lnTo>
                  <a:lnTo>
                    <a:pt x="4231" y="3964"/>
                  </a:lnTo>
                  <a:lnTo>
                    <a:pt x="4041" y="4079"/>
                  </a:lnTo>
                  <a:lnTo>
                    <a:pt x="3926" y="4117"/>
                  </a:lnTo>
                  <a:lnTo>
                    <a:pt x="3812" y="4117"/>
                  </a:lnTo>
                  <a:lnTo>
                    <a:pt x="573" y="4117"/>
                  </a:lnTo>
                  <a:lnTo>
                    <a:pt x="573" y="4117"/>
                  </a:lnTo>
                  <a:lnTo>
                    <a:pt x="458" y="4117"/>
                  </a:lnTo>
                  <a:lnTo>
                    <a:pt x="344" y="4079"/>
                  </a:lnTo>
                  <a:lnTo>
                    <a:pt x="153" y="3964"/>
                  </a:lnTo>
                  <a:lnTo>
                    <a:pt x="39" y="3774"/>
                  </a:lnTo>
                  <a:lnTo>
                    <a:pt x="1" y="3659"/>
                  </a:lnTo>
                  <a:lnTo>
                    <a:pt x="1" y="3545"/>
                  </a:lnTo>
                  <a:lnTo>
                    <a:pt x="1" y="611"/>
                  </a:lnTo>
                  <a:lnTo>
                    <a:pt x="1" y="611"/>
                  </a:lnTo>
                  <a:lnTo>
                    <a:pt x="1" y="458"/>
                  </a:lnTo>
                  <a:lnTo>
                    <a:pt x="39" y="382"/>
                  </a:lnTo>
                  <a:lnTo>
                    <a:pt x="153" y="191"/>
                  </a:lnTo>
                  <a:lnTo>
                    <a:pt x="344" y="39"/>
                  </a:lnTo>
                  <a:lnTo>
                    <a:pt x="458" y="1"/>
                  </a:lnTo>
                  <a:lnTo>
                    <a:pt x="573" y="1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3728473" y="303574"/>
            <a:ext cx="204071" cy="205377"/>
            <a:chOff x="2785775" y="883375"/>
            <a:chExt cx="146750" cy="147700"/>
          </a:xfrm>
        </p:grpSpPr>
        <p:sp>
          <p:nvSpPr>
            <p:cNvPr id="715" name="Google Shape;715;p34"/>
            <p:cNvSpPr/>
            <p:nvPr/>
          </p:nvSpPr>
          <p:spPr>
            <a:xfrm>
              <a:off x="2829600" y="928150"/>
              <a:ext cx="58150" cy="59100"/>
            </a:xfrm>
            <a:custGeom>
              <a:rect b="b" l="l" r="r" t="t"/>
              <a:pathLst>
                <a:path extrusionOk="0" fill="none" h="2364" w="2326">
                  <a:moveTo>
                    <a:pt x="1182" y="1"/>
                  </a:moveTo>
                  <a:lnTo>
                    <a:pt x="1182" y="1"/>
                  </a:lnTo>
                  <a:lnTo>
                    <a:pt x="1411" y="1"/>
                  </a:lnTo>
                  <a:lnTo>
                    <a:pt x="1639" y="77"/>
                  </a:lnTo>
                  <a:lnTo>
                    <a:pt x="1830" y="191"/>
                  </a:lnTo>
                  <a:lnTo>
                    <a:pt x="1982" y="344"/>
                  </a:lnTo>
                  <a:lnTo>
                    <a:pt x="2135" y="496"/>
                  </a:lnTo>
                  <a:lnTo>
                    <a:pt x="2249" y="725"/>
                  </a:lnTo>
                  <a:lnTo>
                    <a:pt x="2325" y="915"/>
                  </a:lnTo>
                  <a:lnTo>
                    <a:pt x="2325" y="1182"/>
                  </a:lnTo>
                  <a:lnTo>
                    <a:pt x="2325" y="1182"/>
                  </a:lnTo>
                  <a:lnTo>
                    <a:pt x="2325" y="1411"/>
                  </a:lnTo>
                  <a:lnTo>
                    <a:pt x="2249" y="1640"/>
                  </a:lnTo>
                  <a:lnTo>
                    <a:pt x="2135" y="1830"/>
                  </a:lnTo>
                  <a:lnTo>
                    <a:pt x="1982" y="1983"/>
                  </a:lnTo>
                  <a:lnTo>
                    <a:pt x="1830" y="2135"/>
                  </a:lnTo>
                  <a:lnTo>
                    <a:pt x="1639" y="2249"/>
                  </a:lnTo>
                  <a:lnTo>
                    <a:pt x="1411" y="2326"/>
                  </a:lnTo>
                  <a:lnTo>
                    <a:pt x="1182" y="2364"/>
                  </a:lnTo>
                  <a:lnTo>
                    <a:pt x="1182" y="2364"/>
                  </a:lnTo>
                  <a:lnTo>
                    <a:pt x="915" y="2326"/>
                  </a:lnTo>
                  <a:lnTo>
                    <a:pt x="725" y="2249"/>
                  </a:lnTo>
                  <a:lnTo>
                    <a:pt x="496" y="2135"/>
                  </a:lnTo>
                  <a:lnTo>
                    <a:pt x="344" y="1983"/>
                  </a:lnTo>
                  <a:lnTo>
                    <a:pt x="191" y="1830"/>
                  </a:lnTo>
                  <a:lnTo>
                    <a:pt x="77" y="1640"/>
                  </a:lnTo>
                  <a:lnTo>
                    <a:pt x="1" y="1411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1" y="915"/>
                  </a:lnTo>
                  <a:lnTo>
                    <a:pt x="77" y="725"/>
                  </a:lnTo>
                  <a:lnTo>
                    <a:pt x="191" y="496"/>
                  </a:lnTo>
                  <a:lnTo>
                    <a:pt x="344" y="344"/>
                  </a:lnTo>
                  <a:lnTo>
                    <a:pt x="496" y="191"/>
                  </a:lnTo>
                  <a:lnTo>
                    <a:pt x="725" y="77"/>
                  </a:lnTo>
                  <a:lnTo>
                    <a:pt x="915" y="1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785775" y="883375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4116" y="1792"/>
                  </a:moveTo>
                  <a:lnTo>
                    <a:pt x="4116" y="3240"/>
                  </a:lnTo>
                  <a:lnTo>
                    <a:pt x="4116" y="3240"/>
                  </a:lnTo>
                  <a:lnTo>
                    <a:pt x="4155" y="3507"/>
                  </a:lnTo>
                  <a:lnTo>
                    <a:pt x="4269" y="3774"/>
                  </a:lnTo>
                  <a:lnTo>
                    <a:pt x="4459" y="3964"/>
                  </a:lnTo>
                  <a:lnTo>
                    <a:pt x="4574" y="4040"/>
                  </a:lnTo>
                  <a:lnTo>
                    <a:pt x="4726" y="4078"/>
                  </a:lnTo>
                  <a:lnTo>
                    <a:pt x="4726" y="4078"/>
                  </a:lnTo>
                  <a:lnTo>
                    <a:pt x="4917" y="4117"/>
                  </a:lnTo>
                  <a:lnTo>
                    <a:pt x="5145" y="4117"/>
                  </a:lnTo>
                  <a:lnTo>
                    <a:pt x="5336" y="4078"/>
                  </a:lnTo>
                  <a:lnTo>
                    <a:pt x="5527" y="3964"/>
                  </a:lnTo>
                  <a:lnTo>
                    <a:pt x="5679" y="3812"/>
                  </a:lnTo>
                  <a:lnTo>
                    <a:pt x="5793" y="3659"/>
                  </a:lnTo>
                  <a:lnTo>
                    <a:pt x="5870" y="3469"/>
                  </a:lnTo>
                  <a:lnTo>
                    <a:pt x="5870" y="3240"/>
                  </a:lnTo>
                  <a:lnTo>
                    <a:pt x="5870" y="3011"/>
                  </a:lnTo>
                  <a:lnTo>
                    <a:pt x="5870" y="3011"/>
                  </a:lnTo>
                  <a:lnTo>
                    <a:pt x="5831" y="2516"/>
                  </a:lnTo>
                  <a:lnTo>
                    <a:pt x="5717" y="2020"/>
                  </a:lnTo>
                  <a:lnTo>
                    <a:pt x="5527" y="1563"/>
                  </a:lnTo>
                  <a:lnTo>
                    <a:pt x="5260" y="1182"/>
                  </a:lnTo>
                  <a:lnTo>
                    <a:pt x="4955" y="801"/>
                  </a:lnTo>
                  <a:lnTo>
                    <a:pt x="4574" y="496"/>
                  </a:lnTo>
                  <a:lnTo>
                    <a:pt x="4155" y="267"/>
                  </a:lnTo>
                  <a:lnTo>
                    <a:pt x="3697" y="115"/>
                  </a:lnTo>
                  <a:lnTo>
                    <a:pt x="3697" y="115"/>
                  </a:lnTo>
                  <a:lnTo>
                    <a:pt x="3278" y="39"/>
                  </a:lnTo>
                  <a:lnTo>
                    <a:pt x="2859" y="1"/>
                  </a:lnTo>
                  <a:lnTo>
                    <a:pt x="2478" y="39"/>
                  </a:lnTo>
                  <a:lnTo>
                    <a:pt x="2097" y="115"/>
                  </a:lnTo>
                  <a:lnTo>
                    <a:pt x="1754" y="267"/>
                  </a:lnTo>
                  <a:lnTo>
                    <a:pt x="1411" y="420"/>
                  </a:lnTo>
                  <a:lnTo>
                    <a:pt x="1106" y="649"/>
                  </a:lnTo>
                  <a:lnTo>
                    <a:pt x="839" y="877"/>
                  </a:lnTo>
                  <a:lnTo>
                    <a:pt x="610" y="1182"/>
                  </a:lnTo>
                  <a:lnTo>
                    <a:pt x="382" y="1487"/>
                  </a:lnTo>
                  <a:lnTo>
                    <a:pt x="229" y="1830"/>
                  </a:lnTo>
                  <a:lnTo>
                    <a:pt x="77" y="2173"/>
                  </a:lnTo>
                  <a:lnTo>
                    <a:pt x="1" y="2554"/>
                  </a:lnTo>
                  <a:lnTo>
                    <a:pt x="1" y="2935"/>
                  </a:lnTo>
                  <a:lnTo>
                    <a:pt x="1" y="3354"/>
                  </a:lnTo>
                  <a:lnTo>
                    <a:pt x="77" y="3774"/>
                  </a:lnTo>
                  <a:lnTo>
                    <a:pt x="77" y="3774"/>
                  </a:lnTo>
                  <a:lnTo>
                    <a:pt x="191" y="4002"/>
                  </a:lnTo>
                  <a:lnTo>
                    <a:pt x="267" y="4269"/>
                  </a:lnTo>
                  <a:lnTo>
                    <a:pt x="382" y="4498"/>
                  </a:lnTo>
                  <a:lnTo>
                    <a:pt x="534" y="4688"/>
                  </a:lnTo>
                  <a:lnTo>
                    <a:pt x="687" y="4917"/>
                  </a:lnTo>
                  <a:lnTo>
                    <a:pt x="877" y="5107"/>
                  </a:lnTo>
                  <a:lnTo>
                    <a:pt x="1068" y="5260"/>
                  </a:lnTo>
                  <a:lnTo>
                    <a:pt x="1296" y="5412"/>
                  </a:lnTo>
                  <a:lnTo>
                    <a:pt x="1296" y="5412"/>
                  </a:lnTo>
                  <a:lnTo>
                    <a:pt x="1716" y="5641"/>
                  </a:lnTo>
                  <a:lnTo>
                    <a:pt x="2173" y="5793"/>
                  </a:lnTo>
                  <a:lnTo>
                    <a:pt x="2630" y="5870"/>
                  </a:lnTo>
                  <a:lnTo>
                    <a:pt x="3088" y="5908"/>
                  </a:lnTo>
                  <a:lnTo>
                    <a:pt x="3507" y="5831"/>
                  </a:lnTo>
                  <a:lnTo>
                    <a:pt x="3926" y="5717"/>
                  </a:lnTo>
                  <a:lnTo>
                    <a:pt x="4345" y="5527"/>
                  </a:lnTo>
                  <a:lnTo>
                    <a:pt x="4726" y="529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>
            <a:off x="3737755" y="787151"/>
            <a:ext cx="184185" cy="205377"/>
            <a:chOff x="2792450" y="1307350"/>
            <a:chExt cx="132450" cy="147700"/>
          </a:xfrm>
        </p:grpSpPr>
        <p:sp>
          <p:nvSpPr>
            <p:cNvPr id="718" name="Google Shape;718;p34"/>
            <p:cNvSpPr/>
            <p:nvPr/>
          </p:nvSpPr>
          <p:spPr>
            <a:xfrm>
              <a:off x="2792450" y="1322600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2888675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2829600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792450" y="136642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34"/>
          <p:cNvGrpSpPr/>
          <p:nvPr/>
        </p:nvGrpSpPr>
        <p:grpSpPr>
          <a:xfrm>
            <a:off x="3723189" y="1270728"/>
            <a:ext cx="214639" cy="205377"/>
            <a:chOff x="2781975" y="1731325"/>
            <a:chExt cx="154350" cy="147700"/>
          </a:xfrm>
        </p:grpSpPr>
        <p:sp>
          <p:nvSpPr>
            <p:cNvPr id="723" name="Google Shape;723;p34"/>
            <p:cNvSpPr/>
            <p:nvPr/>
          </p:nvSpPr>
          <p:spPr>
            <a:xfrm>
              <a:off x="2900100" y="1782775"/>
              <a:ext cx="36225" cy="59100"/>
            </a:xfrm>
            <a:custGeom>
              <a:rect b="b" l="l" r="r" t="t"/>
              <a:pathLst>
                <a:path extrusionOk="0" fill="none" h="2364" w="1449">
                  <a:moveTo>
                    <a:pt x="1" y="0"/>
                  </a:moveTo>
                  <a:lnTo>
                    <a:pt x="229" y="0"/>
                  </a:lnTo>
                  <a:lnTo>
                    <a:pt x="229" y="0"/>
                  </a:lnTo>
                  <a:lnTo>
                    <a:pt x="420" y="39"/>
                  </a:lnTo>
                  <a:lnTo>
                    <a:pt x="649" y="77"/>
                  </a:lnTo>
                  <a:lnTo>
                    <a:pt x="839" y="153"/>
                  </a:lnTo>
                  <a:lnTo>
                    <a:pt x="992" y="267"/>
                  </a:lnTo>
                  <a:lnTo>
                    <a:pt x="1144" y="420"/>
                  </a:lnTo>
                  <a:lnTo>
                    <a:pt x="1258" y="572"/>
                  </a:lnTo>
                  <a:lnTo>
                    <a:pt x="1373" y="763"/>
                  </a:lnTo>
                  <a:lnTo>
                    <a:pt x="1411" y="953"/>
                  </a:lnTo>
                  <a:lnTo>
                    <a:pt x="1411" y="953"/>
                  </a:lnTo>
                  <a:lnTo>
                    <a:pt x="1449" y="1220"/>
                  </a:lnTo>
                  <a:lnTo>
                    <a:pt x="1411" y="1487"/>
                  </a:lnTo>
                  <a:lnTo>
                    <a:pt x="1297" y="1715"/>
                  </a:lnTo>
                  <a:lnTo>
                    <a:pt x="1182" y="1944"/>
                  </a:lnTo>
                  <a:lnTo>
                    <a:pt x="992" y="2135"/>
                  </a:lnTo>
                  <a:lnTo>
                    <a:pt x="763" y="2249"/>
                  </a:lnTo>
                  <a:lnTo>
                    <a:pt x="534" y="2325"/>
                  </a:lnTo>
                  <a:lnTo>
                    <a:pt x="268" y="2363"/>
                  </a:lnTo>
                  <a:lnTo>
                    <a:pt x="1" y="236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781975" y="1782775"/>
              <a:ext cx="118150" cy="96250"/>
            </a:xfrm>
            <a:custGeom>
              <a:rect b="b" l="l" r="r" t="t"/>
              <a:pathLst>
                <a:path extrusionOk="0" fill="none" h="3850" w="4726">
                  <a:moveTo>
                    <a:pt x="0" y="0"/>
                  </a:moveTo>
                  <a:lnTo>
                    <a:pt x="4726" y="0"/>
                  </a:lnTo>
                  <a:lnTo>
                    <a:pt x="4726" y="2668"/>
                  </a:lnTo>
                  <a:lnTo>
                    <a:pt x="4726" y="2668"/>
                  </a:lnTo>
                  <a:lnTo>
                    <a:pt x="4688" y="2897"/>
                  </a:lnTo>
                  <a:lnTo>
                    <a:pt x="4611" y="3125"/>
                  </a:lnTo>
                  <a:lnTo>
                    <a:pt x="4497" y="3316"/>
                  </a:lnTo>
                  <a:lnTo>
                    <a:pt x="4383" y="3507"/>
                  </a:lnTo>
                  <a:lnTo>
                    <a:pt x="4192" y="3621"/>
                  </a:lnTo>
                  <a:lnTo>
                    <a:pt x="4002" y="3735"/>
                  </a:lnTo>
                  <a:lnTo>
                    <a:pt x="3773" y="3811"/>
                  </a:lnTo>
                  <a:lnTo>
                    <a:pt x="3544" y="3850"/>
                  </a:lnTo>
                  <a:lnTo>
                    <a:pt x="1182" y="3850"/>
                  </a:lnTo>
                  <a:lnTo>
                    <a:pt x="1182" y="3850"/>
                  </a:lnTo>
                  <a:lnTo>
                    <a:pt x="953" y="3811"/>
                  </a:lnTo>
                  <a:lnTo>
                    <a:pt x="724" y="3735"/>
                  </a:lnTo>
                  <a:lnTo>
                    <a:pt x="534" y="3621"/>
                  </a:lnTo>
                  <a:lnTo>
                    <a:pt x="343" y="3507"/>
                  </a:lnTo>
                  <a:lnTo>
                    <a:pt x="191" y="3316"/>
                  </a:lnTo>
                  <a:lnTo>
                    <a:pt x="76" y="3125"/>
                  </a:lnTo>
                  <a:lnTo>
                    <a:pt x="38" y="2897"/>
                  </a:lnTo>
                  <a:lnTo>
                    <a:pt x="0" y="2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811500" y="1731325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2841025" y="1731325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2870575" y="1731325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0" y="1"/>
                  </a:moveTo>
                  <a:lnTo>
                    <a:pt x="0" y="87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34"/>
          <p:cNvGrpSpPr/>
          <p:nvPr/>
        </p:nvGrpSpPr>
        <p:grpSpPr>
          <a:xfrm>
            <a:off x="3728473" y="1754305"/>
            <a:ext cx="204071" cy="205377"/>
            <a:chOff x="2785775" y="2155300"/>
            <a:chExt cx="146750" cy="147700"/>
          </a:xfrm>
        </p:grpSpPr>
        <p:sp>
          <p:nvSpPr>
            <p:cNvPr id="729" name="Google Shape;729;p34"/>
            <p:cNvSpPr/>
            <p:nvPr/>
          </p:nvSpPr>
          <p:spPr>
            <a:xfrm>
              <a:off x="2807700" y="2155300"/>
              <a:ext cx="124825" cy="124825"/>
            </a:xfrm>
            <a:custGeom>
              <a:rect b="b" l="l" r="r" t="t"/>
              <a:pathLst>
                <a:path extrusionOk="0" fill="none" h="4993" w="4993">
                  <a:moveTo>
                    <a:pt x="4497" y="3011"/>
                  </a:moveTo>
                  <a:lnTo>
                    <a:pt x="4497" y="3011"/>
                  </a:lnTo>
                  <a:lnTo>
                    <a:pt x="4726" y="2706"/>
                  </a:lnTo>
                  <a:lnTo>
                    <a:pt x="4878" y="2363"/>
                  </a:lnTo>
                  <a:lnTo>
                    <a:pt x="4993" y="2020"/>
                  </a:lnTo>
                  <a:lnTo>
                    <a:pt x="4993" y="1677"/>
                  </a:lnTo>
                  <a:lnTo>
                    <a:pt x="4954" y="1296"/>
                  </a:lnTo>
                  <a:lnTo>
                    <a:pt x="4802" y="953"/>
                  </a:lnTo>
                  <a:lnTo>
                    <a:pt x="4611" y="648"/>
                  </a:lnTo>
                  <a:lnTo>
                    <a:pt x="4307" y="382"/>
                  </a:lnTo>
                  <a:lnTo>
                    <a:pt x="4307" y="382"/>
                  </a:lnTo>
                  <a:lnTo>
                    <a:pt x="4040" y="191"/>
                  </a:lnTo>
                  <a:lnTo>
                    <a:pt x="3735" y="77"/>
                  </a:lnTo>
                  <a:lnTo>
                    <a:pt x="3430" y="0"/>
                  </a:lnTo>
                  <a:lnTo>
                    <a:pt x="3087" y="0"/>
                  </a:lnTo>
                  <a:lnTo>
                    <a:pt x="2782" y="77"/>
                  </a:lnTo>
                  <a:lnTo>
                    <a:pt x="2477" y="191"/>
                  </a:lnTo>
                  <a:lnTo>
                    <a:pt x="2211" y="343"/>
                  </a:lnTo>
                  <a:lnTo>
                    <a:pt x="1944" y="572"/>
                  </a:lnTo>
                  <a:lnTo>
                    <a:pt x="0" y="2516"/>
                  </a:lnTo>
                  <a:lnTo>
                    <a:pt x="0" y="4993"/>
                  </a:lnTo>
                  <a:lnTo>
                    <a:pt x="2515" y="4993"/>
                  </a:lnTo>
                  <a:lnTo>
                    <a:pt x="4497" y="301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2785775" y="2199125"/>
              <a:ext cx="102925" cy="103875"/>
            </a:xfrm>
            <a:custGeom>
              <a:rect b="b" l="l" r="r" t="t"/>
              <a:pathLst>
                <a:path extrusionOk="0" fill="none" h="4155" w="4117">
                  <a:moveTo>
                    <a:pt x="4116" y="1"/>
                  </a:moveTo>
                  <a:lnTo>
                    <a:pt x="1" y="415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2837225" y="2250575"/>
              <a:ext cx="65775" cy="25"/>
            </a:xfrm>
            <a:custGeom>
              <a:rect b="b" l="l" r="r" t="t"/>
              <a:pathLst>
                <a:path extrusionOk="0" fill="none" h="1" w="2631">
                  <a:moveTo>
                    <a:pt x="2630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2" name="Google Shape;732;p34"/>
          <p:cNvSpPr/>
          <p:nvPr/>
        </p:nvSpPr>
        <p:spPr>
          <a:xfrm>
            <a:off x="3723108" y="2236701"/>
            <a:ext cx="214639" cy="186814"/>
          </a:xfrm>
          <a:custGeom>
            <a:rect b="b" l="l" r="r" t="t"/>
            <a:pathLst>
              <a:path extrusionOk="0" fill="none" h="5374" w="6174">
                <a:moveTo>
                  <a:pt x="5679" y="458"/>
                </a:moveTo>
                <a:lnTo>
                  <a:pt x="5679" y="458"/>
                </a:lnTo>
                <a:lnTo>
                  <a:pt x="5450" y="267"/>
                </a:lnTo>
                <a:lnTo>
                  <a:pt x="5145" y="115"/>
                </a:lnTo>
                <a:lnTo>
                  <a:pt x="4840" y="38"/>
                </a:lnTo>
                <a:lnTo>
                  <a:pt x="4535" y="0"/>
                </a:lnTo>
                <a:lnTo>
                  <a:pt x="4230" y="38"/>
                </a:lnTo>
                <a:lnTo>
                  <a:pt x="3925" y="115"/>
                </a:lnTo>
                <a:lnTo>
                  <a:pt x="3659" y="267"/>
                </a:lnTo>
                <a:lnTo>
                  <a:pt x="3392" y="458"/>
                </a:lnTo>
                <a:lnTo>
                  <a:pt x="3392" y="458"/>
                </a:lnTo>
                <a:lnTo>
                  <a:pt x="3392" y="458"/>
                </a:lnTo>
                <a:lnTo>
                  <a:pt x="3087" y="801"/>
                </a:lnTo>
                <a:lnTo>
                  <a:pt x="2782" y="458"/>
                </a:lnTo>
                <a:lnTo>
                  <a:pt x="2782" y="458"/>
                </a:lnTo>
                <a:lnTo>
                  <a:pt x="2515" y="267"/>
                </a:lnTo>
                <a:lnTo>
                  <a:pt x="2249" y="115"/>
                </a:lnTo>
                <a:lnTo>
                  <a:pt x="1944" y="38"/>
                </a:lnTo>
                <a:lnTo>
                  <a:pt x="1639" y="0"/>
                </a:lnTo>
                <a:lnTo>
                  <a:pt x="1334" y="38"/>
                </a:lnTo>
                <a:lnTo>
                  <a:pt x="1029" y="115"/>
                </a:lnTo>
                <a:lnTo>
                  <a:pt x="724" y="267"/>
                </a:lnTo>
                <a:lnTo>
                  <a:pt x="496" y="458"/>
                </a:lnTo>
                <a:lnTo>
                  <a:pt x="496" y="458"/>
                </a:lnTo>
                <a:lnTo>
                  <a:pt x="267" y="724"/>
                </a:lnTo>
                <a:lnTo>
                  <a:pt x="114" y="1029"/>
                </a:lnTo>
                <a:lnTo>
                  <a:pt x="38" y="1296"/>
                </a:lnTo>
                <a:lnTo>
                  <a:pt x="0" y="1639"/>
                </a:lnTo>
                <a:lnTo>
                  <a:pt x="38" y="1944"/>
                </a:lnTo>
                <a:lnTo>
                  <a:pt x="114" y="2249"/>
                </a:lnTo>
                <a:lnTo>
                  <a:pt x="267" y="2516"/>
                </a:lnTo>
                <a:lnTo>
                  <a:pt x="496" y="2782"/>
                </a:lnTo>
                <a:lnTo>
                  <a:pt x="800" y="3087"/>
                </a:lnTo>
                <a:lnTo>
                  <a:pt x="3087" y="5374"/>
                </a:lnTo>
                <a:lnTo>
                  <a:pt x="5374" y="3087"/>
                </a:lnTo>
                <a:lnTo>
                  <a:pt x="5679" y="2782"/>
                </a:lnTo>
                <a:lnTo>
                  <a:pt x="5679" y="2782"/>
                </a:lnTo>
                <a:lnTo>
                  <a:pt x="5907" y="2516"/>
                </a:lnTo>
                <a:lnTo>
                  <a:pt x="6060" y="2249"/>
                </a:lnTo>
                <a:lnTo>
                  <a:pt x="6136" y="1944"/>
                </a:lnTo>
                <a:lnTo>
                  <a:pt x="6174" y="1639"/>
                </a:lnTo>
                <a:lnTo>
                  <a:pt x="6136" y="1296"/>
                </a:lnTo>
                <a:lnTo>
                  <a:pt x="6060" y="1029"/>
                </a:lnTo>
                <a:lnTo>
                  <a:pt x="5907" y="724"/>
                </a:lnTo>
                <a:lnTo>
                  <a:pt x="5679" y="458"/>
                </a:lnTo>
                <a:lnTo>
                  <a:pt x="5679" y="458"/>
                </a:lnTo>
                <a:lnTo>
                  <a:pt x="5679" y="458"/>
                </a:lnTo>
                <a:lnTo>
                  <a:pt x="5679" y="458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34"/>
          <p:cNvGrpSpPr/>
          <p:nvPr/>
        </p:nvGrpSpPr>
        <p:grpSpPr>
          <a:xfrm>
            <a:off x="3737755" y="2690972"/>
            <a:ext cx="184185" cy="225261"/>
            <a:chOff x="2792450" y="2981325"/>
            <a:chExt cx="132450" cy="162000"/>
          </a:xfrm>
        </p:grpSpPr>
        <p:sp>
          <p:nvSpPr>
            <p:cNvPr id="734" name="Google Shape;734;p34"/>
            <p:cNvSpPr/>
            <p:nvPr/>
          </p:nvSpPr>
          <p:spPr>
            <a:xfrm>
              <a:off x="2792450" y="2981325"/>
              <a:ext cx="132450" cy="162000"/>
            </a:xfrm>
            <a:custGeom>
              <a:rect b="b" l="l" r="r" t="t"/>
              <a:pathLst>
                <a:path extrusionOk="0" fill="none" h="6480" w="5298">
                  <a:moveTo>
                    <a:pt x="5298" y="2630"/>
                  </a:moveTo>
                  <a:lnTo>
                    <a:pt x="5298" y="2630"/>
                  </a:lnTo>
                  <a:lnTo>
                    <a:pt x="5298" y="3011"/>
                  </a:lnTo>
                  <a:lnTo>
                    <a:pt x="5183" y="3393"/>
                  </a:lnTo>
                  <a:lnTo>
                    <a:pt x="5069" y="3774"/>
                  </a:lnTo>
                  <a:lnTo>
                    <a:pt x="4917" y="4117"/>
                  </a:lnTo>
                  <a:lnTo>
                    <a:pt x="4688" y="4422"/>
                  </a:lnTo>
                  <a:lnTo>
                    <a:pt x="4459" y="4765"/>
                  </a:lnTo>
                  <a:lnTo>
                    <a:pt x="4002" y="5336"/>
                  </a:lnTo>
                  <a:lnTo>
                    <a:pt x="3506" y="5794"/>
                  </a:lnTo>
                  <a:lnTo>
                    <a:pt x="3087" y="6175"/>
                  </a:lnTo>
                  <a:lnTo>
                    <a:pt x="2668" y="6479"/>
                  </a:lnTo>
                  <a:lnTo>
                    <a:pt x="2668" y="6479"/>
                  </a:lnTo>
                  <a:lnTo>
                    <a:pt x="2249" y="6175"/>
                  </a:lnTo>
                  <a:lnTo>
                    <a:pt x="1830" y="5794"/>
                  </a:lnTo>
                  <a:lnTo>
                    <a:pt x="1334" y="5336"/>
                  </a:lnTo>
                  <a:lnTo>
                    <a:pt x="839" y="4765"/>
                  </a:lnTo>
                  <a:lnTo>
                    <a:pt x="648" y="4422"/>
                  </a:lnTo>
                  <a:lnTo>
                    <a:pt x="420" y="4117"/>
                  </a:lnTo>
                  <a:lnTo>
                    <a:pt x="267" y="3774"/>
                  </a:lnTo>
                  <a:lnTo>
                    <a:pt x="115" y="3393"/>
                  </a:lnTo>
                  <a:lnTo>
                    <a:pt x="38" y="3011"/>
                  </a:lnTo>
                  <a:lnTo>
                    <a:pt x="0" y="2630"/>
                  </a:lnTo>
                  <a:lnTo>
                    <a:pt x="0" y="2630"/>
                  </a:lnTo>
                  <a:lnTo>
                    <a:pt x="38" y="2364"/>
                  </a:lnTo>
                  <a:lnTo>
                    <a:pt x="77" y="2097"/>
                  </a:lnTo>
                  <a:lnTo>
                    <a:pt x="153" y="1830"/>
                  </a:lnTo>
                  <a:lnTo>
                    <a:pt x="229" y="1601"/>
                  </a:lnTo>
                  <a:lnTo>
                    <a:pt x="343" y="1373"/>
                  </a:lnTo>
                  <a:lnTo>
                    <a:pt x="458" y="1144"/>
                  </a:lnTo>
                  <a:lnTo>
                    <a:pt x="610" y="954"/>
                  </a:lnTo>
                  <a:lnTo>
                    <a:pt x="801" y="763"/>
                  </a:lnTo>
                  <a:lnTo>
                    <a:pt x="991" y="572"/>
                  </a:lnTo>
                  <a:lnTo>
                    <a:pt x="1182" y="420"/>
                  </a:lnTo>
                  <a:lnTo>
                    <a:pt x="1410" y="306"/>
                  </a:lnTo>
                  <a:lnTo>
                    <a:pt x="1639" y="191"/>
                  </a:lnTo>
                  <a:lnTo>
                    <a:pt x="1868" y="115"/>
                  </a:lnTo>
                  <a:lnTo>
                    <a:pt x="2135" y="39"/>
                  </a:lnTo>
                  <a:lnTo>
                    <a:pt x="2401" y="1"/>
                  </a:lnTo>
                  <a:lnTo>
                    <a:pt x="2668" y="1"/>
                  </a:lnTo>
                  <a:lnTo>
                    <a:pt x="2668" y="1"/>
                  </a:lnTo>
                  <a:lnTo>
                    <a:pt x="2935" y="1"/>
                  </a:lnTo>
                  <a:lnTo>
                    <a:pt x="3202" y="39"/>
                  </a:lnTo>
                  <a:lnTo>
                    <a:pt x="3468" y="115"/>
                  </a:lnTo>
                  <a:lnTo>
                    <a:pt x="3697" y="191"/>
                  </a:lnTo>
                  <a:lnTo>
                    <a:pt x="3926" y="306"/>
                  </a:lnTo>
                  <a:lnTo>
                    <a:pt x="4154" y="420"/>
                  </a:lnTo>
                  <a:lnTo>
                    <a:pt x="4345" y="572"/>
                  </a:lnTo>
                  <a:lnTo>
                    <a:pt x="4535" y="763"/>
                  </a:lnTo>
                  <a:lnTo>
                    <a:pt x="4726" y="954"/>
                  </a:lnTo>
                  <a:lnTo>
                    <a:pt x="4878" y="1144"/>
                  </a:lnTo>
                  <a:lnTo>
                    <a:pt x="4993" y="1373"/>
                  </a:lnTo>
                  <a:lnTo>
                    <a:pt x="5107" y="1601"/>
                  </a:lnTo>
                  <a:lnTo>
                    <a:pt x="5183" y="1830"/>
                  </a:lnTo>
                  <a:lnTo>
                    <a:pt x="5260" y="2097"/>
                  </a:lnTo>
                  <a:lnTo>
                    <a:pt x="5298" y="2364"/>
                  </a:lnTo>
                  <a:lnTo>
                    <a:pt x="5298" y="2630"/>
                  </a:lnTo>
                  <a:lnTo>
                    <a:pt x="5298" y="263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2837225" y="3025150"/>
              <a:ext cx="43850" cy="43850"/>
            </a:xfrm>
            <a:custGeom>
              <a:rect b="b" l="l" r="r" t="t"/>
              <a:pathLst>
                <a:path extrusionOk="0" fill="none" h="1754" w="1754">
                  <a:moveTo>
                    <a:pt x="877" y="1"/>
                  </a:moveTo>
                  <a:lnTo>
                    <a:pt x="877" y="1"/>
                  </a:lnTo>
                  <a:lnTo>
                    <a:pt x="1068" y="1"/>
                  </a:lnTo>
                  <a:lnTo>
                    <a:pt x="1220" y="77"/>
                  </a:lnTo>
                  <a:lnTo>
                    <a:pt x="1372" y="153"/>
                  </a:lnTo>
                  <a:lnTo>
                    <a:pt x="1487" y="268"/>
                  </a:lnTo>
                  <a:lnTo>
                    <a:pt x="1601" y="382"/>
                  </a:lnTo>
                  <a:lnTo>
                    <a:pt x="1677" y="534"/>
                  </a:lnTo>
                  <a:lnTo>
                    <a:pt x="1754" y="687"/>
                  </a:lnTo>
                  <a:lnTo>
                    <a:pt x="1754" y="877"/>
                  </a:lnTo>
                  <a:lnTo>
                    <a:pt x="1754" y="877"/>
                  </a:lnTo>
                  <a:lnTo>
                    <a:pt x="1754" y="1068"/>
                  </a:lnTo>
                  <a:lnTo>
                    <a:pt x="1677" y="1220"/>
                  </a:lnTo>
                  <a:lnTo>
                    <a:pt x="1601" y="1373"/>
                  </a:lnTo>
                  <a:lnTo>
                    <a:pt x="1487" y="1525"/>
                  </a:lnTo>
                  <a:lnTo>
                    <a:pt x="1372" y="1601"/>
                  </a:lnTo>
                  <a:lnTo>
                    <a:pt x="1220" y="1716"/>
                  </a:lnTo>
                  <a:lnTo>
                    <a:pt x="1068" y="1754"/>
                  </a:lnTo>
                  <a:lnTo>
                    <a:pt x="877" y="1754"/>
                  </a:lnTo>
                  <a:lnTo>
                    <a:pt x="877" y="1754"/>
                  </a:lnTo>
                  <a:lnTo>
                    <a:pt x="687" y="1754"/>
                  </a:lnTo>
                  <a:lnTo>
                    <a:pt x="534" y="1716"/>
                  </a:lnTo>
                  <a:lnTo>
                    <a:pt x="382" y="1601"/>
                  </a:lnTo>
                  <a:lnTo>
                    <a:pt x="267" y="1525"/>
                  </a:lnTo>
                  <a:lnTo>
                    <a:pt x="153" y="1373"/>
                  </a:lnTo>
                  <a:lnTo>
                    <a:pt x="77" y="1220"/>
                  </a:lnTo>
                  <a:lnTo>
                    <a:pt x="1" y="1068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1" y="687"/>
                  </a:lnTo>
                  <a:lnTo>
                    <a:pt x="77" y="534"/>
                  </a:lnTo>
                  <a:lnTo>
                    <a:pt x="153" y="382"/>
                  </a:lnTo>
                  <a:lnTo>
                    <a:pt x="267" y="268"/>
                  </a:lnTo>
                  <a:lnTo>
                    <a:pt x="382" y="153"/>
                  </a:lnTo>
                  <a:lnTo>
                    <a:pt x="534" y="77"/>
                  </a:lnTo>
                  <a:lnTo>
                    <a:pt x="687" y="1"/>
                  </a:lnTo>
                  <a:lnTo>
                    <a:pt x="877" y="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4"/>
          <p:cNvGrpSpPr/>
          <p:nvPr/>
        </p:nvGrpSpPr>
        <p:grpSpPr>
          <a:xfrm>
            <a:off x="3724510" y="3179867"/>
            <a:ext cx="211997" cy="213303"/>
            <a:chOff x="2782925" y="3409125"/>
            <a:chExt cx="152450" cy="153400"/>
          </a:xfrm>
        </p:grpSpPr>
        <p:sp>
          <p:nvSpPr>
            <p:cNvPr id="737" name="Google Shape;737;p34"/>
            <p:cNvSpPr/>
            <p:nvPr/>
          </p:nvSpPr>
          <p:spPr>
            <a:xfrm>
              <a:off x="2877250" y="3438650"/>
              <a:ext cx="28600" cy="28600"/>
            </a:xfrm>
            <a:custGeom>
              <a:rect b="b" l="l" r="r" t="t"/>
              <a:pathLst>
                <a:path extrusionOk="0" fill="none" h="1144" w="1144">
                  <a:moveTo>
                    <a:pt x="0" y="1"/>
                  </a:moveTo>
                  <a:lnTo>
                    <a:pt x="0" y="1"/>
                  </a:lnTo>
                  <a:lnTo>
                    <a:pt x="191" y="39"/>
                  </a:lnTo>
                  <a:lnTo>
                    <a:pt x="381" y="115"/>
                  </a:lnTo>
                  <a:lnTo>
                    <a:pt x="572" y="229"/>
                  </a:lnTo>
                  <a:lnTo>
                    <a:pt x="762" y="382"/>
                  </a:lnTo>
                  <a:lnTo>
                    <a:pt x="877" y="534"/>
                  </a:lnTo>
                  <a:lnTo>
                    <a:pt x="991" y="725"/>
                  </a:lnTo>
                  <a:lnTo>
                    <a:pt x="1105" y="915"/>
                  </a:lnTo>
                  <a:lnTo>
                    <a:pt x="1143" y="114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877250" y="3409125"/>
              <a:ext cx="58125" cy="58125"/>
            </a:xfrm>
            <a:custGeom>
              <a:rect b="b" l="l" r="r" t="t"/>
              <a:pathLst>
                <a:path extrusionOk="0" fill="none" h="2325" w="2325">
                  <a:moveTo>
                    <a:pt x="0" y="0"/>
                  </a:moveTo>
                  <a:lnTo>
                    <a:pt x="0" y="0"/>
                  </a:lnTo>
                  <a:lnTo>
                    <a:pt x="419" y="76"/>
                  </a:lnTo>
                  <a:lnTo>
                    <a:pt x="839" y="229"/>
                  </a:lnTo>
                  <a:lnTo>
                    <a:pt x="1220" y="457"/>
                  </a:lnTo>
                  <a:lnTo>
                    <a:pt x="1563" y="762"/>
                  </a:lnTo>
                  <a:lnTo>
                    <a:pt x="1868" y="1067"/>
                  </a:lnTo>
                  <a:lnTo>
                    <a:pt x="2058" y="1448"/>
                  </a:lnTo>
                  <a:lnTo>
                    <a:pt x="2249" y="1868"/>
                  </a:lnTo>
                  <a:lnTo>
                    <a:pt x="2325" y="232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2782925" y="3415775"/>
              <a:ext cx="146750" cy="146750"/>
            </a:xfrm>
            <a:custGeom>
              <a:rect b="b" l="l" r="r" t="t"/>
              <a:pathLst>
                <a:path extrusionOk="0" fill="none" h="5870" w="5870">
                  <a:moveTo>
                    <a:pt x="5869" y="4422"/>
                  </a:moveTo>
                  <a:lnTo>
                    <a:pt x="5869" y="5298"/>
                  </a:lnTo>
                  <a:lnTo>
                    <a:pt x="5869" y="5298"/>
                  </a:lnTo>
                  <a:lnTo>
                    <a:pt x="5831" y="5413"/>
                  </a:lnTo>
                  <a:lnTo>
                    <a:pt x="5793" y="5527"/>
                  </a:lnTo>
                  <a:lnTo>
                    <a:pt x="5679" y="5717"/>
                  </a:lnTo>
                  <a:lnTo>
                    <a:pt x="5488" y="5832"/>
                  </a:lnTo>
                  <a:lnTo>
                    <a:pt x="5374" y="5870"/>
                  </a:lnTo>
                  <a:lnTo>
                    <a:pt x="5259" y="5870"/>
                  </a:lnTo>
                  <a:lnTo>
                    <a:pt x="5259" y="5870"/>
                  </a:lnTo>
                  <a:lnTo>
                    <a:pt x="5221" y="5870"/>
                  </a:lnTo>
                  <a:lnTo>
                    <a:pt x="5221" y="5870"/>
                  </a:lnTo>
                  <a:lnTo>
                    <a:pt x="4535" y="5756"/>
                  </a:lnTo>
                  <a:lnTo>
                    <a:pt x="3887" y="5565"/>
                  </a:lnTo>
                  <a:lnTo>
                    <a:pt x="3278" y="5298"/>
                  </a:lnTo>
                  <a:lnTo>
                    <a:pt x="2668" y="4993"/>
                  </a:lnTo>
                  <a:lnTo>
                    <a:pt x="2668" y="4993"/>
                  </a:lnTo>
                  <a:lnTo>
                    <a:pt x="2173" y="4612"/>
                  </a:lnTo>
                  <a:lnTo>
                    <a:pt x="1677" y="4193"/>
                  </a:lnTo>
                  <a:lnTo>
                    <a:pt x="1258" y="3736"/>
                  </a:lnTo>
                  <a:lnTo>
                    <a:pt x="915" y="3202"/>
                  </a:lnTo>
                  <a:lnTo>
                    <a:pt x="915" y="3202"/>
                  </a:lnTo>
                  <a:lnTo>
                    <a:pt x="572" y="2631"/>
                  </a:lnTo>
                  <a:lnTo>
                    <a:pt x="305" y="1983"/>
                  </a:lnTo>
                  <a:lnTo>
                    <a:pt x="115" y="1335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534"/>
                  </a:lnTo>
                  <a:lnTo>
                    <a:pt x="38" y="420"/>
                  </a:lnTo>
                  <a:lnTo>
                    <a:pt x="115" y="230"/>
                  </a:lnTo>
                  <a:lnTo>
                    <a:pt x="305" y="77"/>
                  </a:lnTo>
                  <a:lnTo>
                    <a:pt x="419" y="39"/>
                  </a:lnTo>
                  <a:lnTo>
                    <a:pt x="534" y="39"/>
                  </a:lnTo>
                  <a:lnTo>
                    <a:pt x="534" y="39"/>
                  </a:lnTo>
                  <a:lnTo>
                    <a:pt x="572" y="1"/>
                  </a:lnTo>
                  <a:lnTo>
                    <a:pt x="1448" y="1"/>
                  </a:lnTo>
                  <a:lnTo>
                    <a:pt x="1448" y="1"/>
                  </a:lnTo>
                  <a:lnTo>
                    <a:pt x="1677" y="39"/>
                  </a:lnTo>
                  <a:lnTo>
                    <a:pt x="1868" y="153"/>
                  </a:lnTo>
                  <a:lnTo>
                    <a:pt x="1982" y="344"/>
                  </a:lnTo>
                  <a:lnTo>
                    <a:pt x="2058" y="534"/>
                  </a:lnTo>
                  <a:lnTo>
                    <a:pt x="2058" y="534"/>
                  </a:lnTo>
                  <a:lnTo>
                    <a:pt x="2134" y="954"/>
                  </a:lnTo>
                  <a:lnTo>
                    <a:pt x="2287" y="1373"/>
                  </a:lnTo>
                  <a:lnTo>
                    <a:pt x="2287" y="1373"/>
                  </a:lnTo>
                  <a:lnTo>
                    <a:pt x="2287" y="1525"/>
                  </a:lnTo>
                  <a:lnTo>
                    <a:pt x="2287" y="1678"/>
                  </a:lnTo>
                  <a:lnTo>
                    <a:pt x="2211" y="1830"/>
                  </a:lnTo>
                  <a:lnTo>
                    <a:pt x="2134" y="1983"/>
                  </a:lnTo>
                  <a:lnTo>
                    <a:pt x="1753" y="2364"/>
                  </a:lnTo>
                  <a:lnTo>
                    <a:pt x="1753" y="2364"/>
                  </a:lnTo>
                  <a:lnTo>
                    <a:pt x="2096" y="2859"/>
                  </a:lnTo>
                  <a:lnTo>
                    <a:pt x="2516" y="3355"/>
                  </a:lnTo>
                  <a:lnTo>
                    <a:pt x="3011" y="3774"/>
                  </a:lnTo>
                  <a:lnTo>
                    <a:pt x="3506" y="4117"/>
                  </a:lnTo>
                  <a:lnTo>
                    <a:pt x="3887" y="3736"/>
                  </a:lnTo>
                  <a:lnTo>
                    <a:pt x="3887" y="3736"/>
                  </a:lnTo>
                  <a:lnTo>
                    <a:pt x="4040" y="3621"/>
                  </a:lnTo>
                  <a:lnTo>
                    <a:pt x="4192" y="3583"/>
                  </a:lnTo>
                  <a:lnTo>
                    <a:pt x="4345" y="3583"/>
                  </a:lnTo>
                  <a:lnTo>
                    <a:pt x="4535" y="3621"/>
                  </a:lnTo>
                  <a:lnTo>
                    <a:pt x="4535" y="3621"/>
                  </a:lnTo>
                  <a:lnTo>
                    <a:pt x="4916" y="3736"/>
                  </a:lnTo>
                  <a:lnTo>
                    <a:pt x="5336" y="3812"/>
                  </a:lnTo>
                  <a:lnTo>
                    <a:pt x="5336" y="3812"/>
                  </a:lnTo>
                  <a:lnTo>
                    <a:pt x="5564" y="3888"/>
                  </a:lnTo>
                  <a:lnTo>
                    <a:pt x="5717" y="4002"/>
                  </a:lnTo>
                  <a:lnTo>
                    <a:pt x="5831" y="4193"/>
                  </a:lnTo>
                  <a:lnTo>
                    <a:pt x="5869" y="4422"/>
                  </a:lnTo>
                  <a:lnTo>
                    <a:pt x="5869" y="442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34"/>
          <p:cNvGrpSpPr/>
          <p:nvPr/>
        </p:nvGrpSpPr>
        <p:grpSpPr>
          <a:xfrm>
            <a:off x="3737755" y="3667407"/>
            <a:ext cx="184185" cy="205377"/>
            <a:chOff x="2792450" y="3835950"/>
            <a:chExt cx="132450" cy="147700"/>
          </a:xfrm>
        </p:grpSpPr>
        <p:sp>
          <p:nvSpPr>
            <p:cNvPr id="741" name="Google Shape;741;p34"/>
            <p:cNvSpPr/>
            <p:nvPr/>
          </p:nvSpPr>
          <p:spPr>
            <a:xfrm>
              <a:off x="2792450" y="3835950"/>
              <a:ext cx="132450" cy="147700"/>
            </a:xfrm>
            <a:custGeom>
              <a:rect b="b" l="l" r="r" t="t"/>
              <a:pathLst>
                <a:path extrusionOk="0" fill="none" h="5908" w="5298">
                  <a:moveTo>
                    <a:pt x="915" y="0"/>
                  </a:moveTo>
                  <a:lnTo>
                    <a:pt x="0" y="1182"/>
                  </a:lnTo>
                  <a:lnTo>
                    <a:pt x="0" y="5298"/>
                  </a:lnTo>
                  <a:lnTo>
                    <a:pt x="0" y="5298"/>
                  </a:lnTo>
                  <a:lnTo>
                    <a:pt x="38" y="5412"/>
                  </a:lnTo>
                  <a:lnTo>
                    <a:pt x="77" y="5526"/>
                  </a:lnTo>
                  <a:lnTo>
                    <a:pt x="191" y="5717"/>
                  </a:lnTo>
                  <a:lnTo>
                    <a:pt x="381" y="5831"/>
                  </a:lnTo>
                  <a:lnTo>
                    <a:pt x="496" y="5869"/>
                  </a:lnTo>
                  <a:lnTo>
                    <a:pt x="610" y="5907"/>
                  </a:lnTo>
                  <a:lnTo>
                    <a:pt x="4726" y="5907"/>
                  </a:lnTo>
                  <a:lnTo>
                    <a:pt x="4726" y="5907"/>
                  </a:lnTo>
                  <a:lnTo>
                    <a:pt x="4840" y="5869"/>
                  </a:lnTo>
                  <a:lnTo>
                    <a:pt x="4955" y="5831"/>
                  </a:lnTo>
                  <a:lnTo>
                    <a:pt x="5145" y="5717"/>
                  </a:lnTo>
                  <a:lnTo>
                    <a:pt x="5260" y="5526"/>
                  </a:lnTo>
                  <a:lnTo>
                    <a:pt x="5298" y="5412"/>
                  </a:lnTo>
                  <a:lnTo>
                    <a:pt x="5298" y="5298"/>
                  </a:lnTo>
                  <a:lnTo>
                    <a:pt x="5298" y="1182"/>
                  </a:lnTo>
                  <a:lnTo>
                    <a:pt x="4421" y="0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2792450" y="386547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1"/>
                  </a:moveTo>
                  <a:lnTo>
                    <a:pt x="5298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829600" y="3895975"/>
              <a:ext cx="59100" cy="29550"/>
            </a:xfrm>
            <a:custGeom>
              <a:rect b="b" l="l" r="r" t="t"/>
              <a:pathLst>
                <a:path extrusionOk="0" fill="none" h="1182" w="2364">
                  <a:moveTo>
                    <a:pt x="2363" y="0"/>
                  </a:moveTo>
                  <a:lnTo>
                    <a:pt x="2363" y="0"/>
                  </a:lnTo>
                  <a:lnTo>
                    <a:pt x="2325" y="267"/>
                  </a:lnTo>
                  <a:lnTo>
                    <a:pt x="2249" y="458"/>
                  </a:lnTo>
                  <a:lnTo>
                    <a:pt x="2173" y="686"/>
                  </a:lnTo>
                  <a:lnTo>
                    <a:pt x="2020" y="839"/>
                  </a:lnTo>
                  <a:lnTo>
                    <a:pt x="1830" y="991"/>
                  </a:lnTo>
                  <a:lnTo>
                    <a:pt x="1639" y="1106"/>
                  </a:lnTo>
                  <a:lnTo>
                    <a:pt x="1411" y="1182"/>
                  </a:lnTo>
                  <a:lnTo>
                    <a:pt x="1182" y="1182"/>
                  </a:lnTo>
                  <a:lnTo>
                    <a:pt x="1182" y="1182"/>
                  </a:lnTo>
                  <a:lnTo>
                    <a:pt x="953" y="1182"/>
                  </a:lnTo>
                  <a:lnTo>
                    <a:pt x="725" y="1106"/>
                  </a:lnTo>
                  <a:lnTo>
                    <a:pt x="534" y="991"/>
                  </a:lnTo>
                  <a:lnTo>
                    <a:pt x="344" y="839"/>
                  </a:lnTo>
                  <a:lnTo>
                    <a:pt x="191" y="686"/>
                  </a:lnTo>
                  <a:lnTo>
                    <a:pt x="77" y="458"/>
                  </a:lnTo>
                  <a:lnTo>
                    <a:pt x="39" y="267"/>
                  </a:ln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4"/>
          <p:cNvGrpSpPr/>
          <p:nvPr/>
        </p:nvGrpSpPr>
        <p:grpSpPr>
          <a:xfrm>
            <a:off x="3729794" y="4150984"/>
            <a:ext cx="201428" cy="205377"/>
            <a:chOff x="2786725" y="4259925"/>
            <a:chExt cx="144850" cy="147700"/>
          </a:xfrm>
        </p:grpSpPr>
        <p:sp>
          <p:nvSpPr>
            <p:cNvPr id="745" name="Google Shape;745;p34"/>
            <p:cNvSpPr/>
            <p:nvPr/>
          </p:nvSpPr>
          <p:spPr>
            <a:xfrm>
              <a:off x="2823875" y="4259925"/>
              <a:ext cx="107700" cy="147700"/>
            </a:xfrm>
            <a:custGeom>
              <a:rect b="b" l="l" r="r" t="t"/>
              <a:pathLst>
                <a:path extrusionOk="0" fill="none" h="5908" w="4308">
                  <a:moveTo>
                    <a:pt x="2059" y="2058"/>
                  </a:moveTo>
                  <a:lnTo>
                    <a:pt x="2059" y="877"/>
                  </a:lnTo>
                  <a:lnTo>
                    <a:pt x="2059" y="877"/>
                  </a:lnTo>
                  <a:lnTo>
                    <a:pt x="2021" y="724"/>
                  </a:lnTo>
                  <a:lnTo>
                    <a:pt x="1983" y="534"/>
                  </a:lnTo>
                  <a:lnTo>
                    <a:pt x="1906" y="381"/>
                  </a:lnTo>
                  <a:lnTo>
                    <a:pt x="1792" y="267"/>
                  </a:lnTo>
                  <a:lnTo>
                    <a:pt x="1640" y="153"/>
                  </a:lnTo>
                  <a:lnTo>
                    <a:pt x="1487" y="77"/>
                  </a:lnTo>
                  <a:lnTo>
                    <a:pt x="1335" y="38"/>
                  </a:lnTo>
                  <a:lnTo>
                    <a:pt x="1144" y="0"/>
                  </a:lnTo>
                  <a:lnTo>
                    <a:pt x="1" y="2668"/>
                  </a:lnTo>
                  <a:lnTo>
                    <a:pt x="1" y="5907"/>
                  </a:lnTo>
                  <a:lnTo>
                    <a:pt x="3317" y="5907"/>
                  </a:lnTo>
                  <a:lnTo>
                    <a:pt x="3317" y="5907"/>
                  </a:lnTo>
                  <a:lnTo>
                    <a:pt x="3507" y="5869"/>
                  </a:lnTo>
                  <a:lnTo>
                    <a:pt x="3698" y="5755"/>
                  </a:lnTo>
                  <a:lnTo>
                    <a:pt x="3812" y="5603"/>
                  </a:lnTo>
                  <a:lnTo>
                    <a:pt x="3888" y="5374"/>
                  </a:lnTo>
                  <a:lnTo>
                    <a:pt x="4307" y="2744"/>
                  </a:lnTo>
                  <a:lnTo>
                    <a:pt x="4307" y="2744"/>
                  </a:lnTo>
                  <a:lnTo>
                    <a:pt x="4307" y="2630"/>
                  </a:lnTo>
                  <a:lnTo>
                    <a:pt x="4307" y="2516"/>
                  </a:lnTo>
                  <a:lnTo>
                    <a:pt x="4193" y="2287"/>
                  </a:lnTo>
                  <a:lnTo>
                    <a:pt x="4041" y="2135"/>
                  </a:lnTo>
                  <a:lnTo>
                    <a:pt x="3926" y="2096"/>
                  </a:lnTo>
                  <a:lnTo>
                    <a:pt x="3812" y="2058"/>
                  </a:lnTo>
                  <a:lnTo>
                    <a:pt x="3812" y="2058"/>
                  </a:lnTo>
                  <a:lnTo>
                    <a:pt x="3698" y="2058"/>
                  </a:lnTo>
                  <a:lnTo>
                    <a:pt x="2059" y="205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86725" y="4326625"/>
              <a:ext cx="37175" cy="81000"/>
            </a:xfrm>
            <a:custGeom>
              <a:rect b="b" l="l" r="r" t="t"/>
              <a:pathLst>
                <a:path extrusionOk="0" fill="none" h="3240" w="1487">
                  <a:moveTo>
                    <a:pt x="1487" y="3239"/>
                  </a:moveTo>
                  <a:lnTo>
                    <a:pt x="572" y="3239"/>
                  </a:lnTo>
                  <a:lnTo>
                    <a:pt x="572" y="3239"/>
                  </a:lnTo>
                  <a:lnTo>
                    <a:pt x="458" y="3201"/>
                  </a:lnTo>
                  <a:lnTo>
                    <a:pt x="344" y="3163"/>
                  </a:lnTo>
                  <a:lnTo>
                    <a:pt x="153" y="3049"/>
                  </a:lnTo>
                  <a:lnTo>
                    <a:pt x="39" y="2858"/>
                  </a:lnTo>
                  <a:lnTo>
                    <a:pt x="1" y="2744"/>
                  </a:lnTo>
                  <a:lnTo>
                    <a:pt x="1" y="2630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7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1487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34"/>
          <p:cNvGrpSpPr/>
          <p:nvPr/>
        </p:nvGrpSpPr>
        <p:grpSpPr>
          <a:xfrm>
            <a:off x="3728473" y="4665013"/>
            <a:ext cx="204071" cy="144438"/>
            <a:chOff x="2785775" y="4705800"/>
            <a:chExt cx="146750" cy="103875"/>
          </a:xfrm>
        </p:grpSpPr>
        <p:sp>
          <p:nvSpPr>
            <p:cNvPr id="748" name="Google Shape;748;p34"/>
            <p:cNvSpPr/>
            <p:nvPr/>
          </p:nvSpPr>
          <p:spPr>
            <a:xfrm>
              <a:off x="2785775" y="4705800"/>
              <a:ext cx="65775" cy="102925"/>
            </a:xfrm>
            <a:custGeom>
              <a:rect b="b" l="l" r="r" t="t"/>
              <a:pathLst>
                <a:path extrusionOk="0" fill="none" h="4117" w="2631">
                  <a:moveTo>
                    <a:pt x="2630" y="1"/>
                  </a:moveTo>
                  <a:lnTo>
                    <a:pt x="1182" y="1144"/>
                  </a:lnTo>
                  <a:lnTo>
                    <a:pt x="1" y="1144"/>
                  </a:lnTo>
                  <a:lnTo>
                    <a:pt x="1" y="2935"/>
                  </a:lnTo>
                  <a:lnTo>
                    <a:pt x="1182" y="2935"/>
                  </a:lnTo>
                  <a:lnTo>
                    <a:pt x="2630" y="4117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2911550" y="4705800"/>
              <a:ext cx="20975" cy="103875"/>
            </a:xfrm>
            <a:custGeom>
              <a:rect b="b" l="l" r="r" t="t"/>
              <a:pathLst>
                <a:path extrusionOk="0" fill="none" h="4155" w="839">
                  <a:moveTo>
                    <a:pt x="0" y="1"/>
                  </a:moveTo>
                  <a:lnTo>
                    <a:pt x="0" y="1"/>
                  </a:lnTo>
                  <a:lnTo>
                    <a:pt x="191" y="230"/>
                  </a:lnTo>
                  <a:lnTo>
                    <a:pt x="343" y="458"/>
                  </a:lnTo>
                  <a:lnTo>
                    <a:pt x="496" y="687"/>
                  </a:lnTo>
                  <a:lnTo>
                    <a:pt x="648" y="954"/>
                  </a:lnTo>
                  <a:lnTo>
                    <a:pt x="724" y="1220"/>
                  </a:lnTo>
                  <a:lnTo>
                    <a:pt x="800" y="1525"/>
                  </a:lnTo>
                  <a:lnTo>
                    <a:pt x="839" y="1792"/>
                  </a:lnTo>
                  <a:lnTo>
                    <a:pt x="839" y="2059"/>
                  </a:lnTo>
                  <a:lnTo>
                    <a:pt x="839" y="2364"/>
                  </a:lnTo>
                  <a:lnTo>
                    <a:pt x="800" y="2630"/>
                  </a:lnTo>
                  <a:lnTo>
                    <a:pt x="724" y="2897"/>
                  </a:lnTo>
                  <a:lnTo>
                    <a:pt x="648" y="3164"/>
                  </a:lnTo>
                  <a:lnTo>
                    <a:pt x="496" y="3431"/>
                  </a:lnTo>
                  <a:lnTo>
                    <a:pt x="343" y="3698"/>
                  </a:lnTo>
                  <a:lnTo>
                    <a:pt x="191" y="3926"/>
                  </a:lnTo>
                  <a:lnTo>
                    <a:pt x="0" y="415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2884875" y="4731525"/>
              <a:ext cx="11450" cy="52425"/>
            </a:xfrm>
            <a:custGeom>
              <a:rect b="b" l="l" r="r" t="t"/>
              <a:pathLst>
                <a:path extrusionOk="0" fill="none" h="2097" w="458">
                  <a:moveTo>
                    <a:pt x="0" y="1"/>
                  </a:moveTo>
                  <a:lnTo>
                    <a:pt x="0" y="1"/>
                  </a:lnTo>
                  <a:lnTo>
                    <a:pt x="191" y="229"/>
                  </a:lnTo>
                  <a:lnTo>
                    <a:pt x="343" y="496"/>
                  </a:lnTo>
                  <a:lnTo>
                    <a:pt x="419" y="763"/>
                  </a:lnTo>
                  <a:lnTo>
                    <a:pt x="457" y="1030"/>
                  </a:lnTo>
                  <a:lnTo>
                    <a:pt x="419" y="1335"/>
                  </a:lnTo>
                  <a:lnTo>
                    <a:pt x="343" y="1601"/>
                  </a:lnTo>
                  <a:lnTo>
                    <a:pt x="191" y="1868"/>
                  </a:lnTo>
                  <a:lnTo>
                    <a:pt x="0" y="209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34"/>
          <p:cNvGrpSpPr/>
          <p:nvPr/>
        </p:nvGrpSpPr>
        <p:grpSpPr>
          <a:xfrm>
            <a:off x="4326134" y="294292"/>
            <a:ext cx="143093" cy="225261"/>
            <a:chOff x="3438425" y="876700"/>
            <a:chExt cx="102900" cy="162000"/>
          </a:xfrm>
        </p:grpSpPr>
        <p:sp>
          <p:nvSpPr>
            <p:cNvPr id="752" name="Google Shape;752;p34"/>
            <p:cNvSpPr/>
            <p:nvPr/>
          </p:nvSpPr>
          <p:spPr>
            <a:xfrm>
              <a:off x="3438425" y="876700"/>
              <a:ext cx="102900" cy="102925"/>
            </a:xfrm>
            <a:custGeom>
              <a:rect b="b" l="l" r="r" t="t"/>
              <a:pathLst>
                <a:path extrusionOk="0" fill="none" h="4117" w="4116">
                  <a:moveTo>
                    <a:pt x="2058" y="1"/>
                  </a:moveTo>
                  <a:lnTo>
                    <a:pt x="2058" y="1"/>
                  </a:lnTo>
                  <a:lnTo>
                    <a:pt x="2477" y="39"/>
                  </a:lnTo>
                  <a:lnTo>
                    <a:pt x="2858" y="153"/>
                  </a:lnTo>
                  <a:lnTo>
                    <a:pt x="3201" y="344"/>
                  </a:lnTo>
                  <a:lnTo>
                    <a:pt x="3506" y="573"/>
                  </a:lnTo>
                  <a:lnTo>
                    <a:pt x="3773" y="877"/>
                  </a:lnTo>
                  <a:lnTo>
                    <a:pt x="3964" y="1259"/>
                  </a:lnTo>
                  <a:lnTo>
                    <a:pt x="4078" y="1640"/>
                  </a:lnTo>
                  <a:lnTo>
                    <a:pt x="4116" y="2059"/>
                  </a:lnTo>
                  <a:lnTo>
                    <a:pt x="4116" y="2059"/>
                  </a:lnTo>
                  <a:lnTo>
                    <a:pt x="4078" y="2478"/>
                  </a:lnTo>
                  <a:lnTo>
                    <a:pt x="3964" y="2859"/>
                  </a:lnTo>
                  <a:lnTo>
                    <a:pt x="3773" y="3202"/>
                  </a:lnTo>
                  <a:lnTo>
                    <a:pt x="3506" y="3507"/>
                  </a:lnTo>
                  <a:lnTo>
                    <a:pt x="3201" y="3774"/>
                  </a:lnTo>
                  <a:lnTo>
                    <a:pt x="2858" y="3964"/>
                  </a:lnTo>
                  <a:lnTo>
                    <a:pt x="2477" y="4079"/>
                  </a:lnTo>
                  <a:lnTo>
                    <a:pt x="2058" y="4117"/>
                  </a:lnTo>
                  <a:lnTo>
                    <a:pt x="2058" y="4117"/>
                  </a:lnTo>
                  <a:lnTo>
                    <a:pt x="1639" y="4079"/>
                  </a:lnTo>
                  <a:lnTo>
                    <a:pt x="1258" y="3964"/>
                  </a:lnTo>
                  <a:lnTo>
                    <a:pt x="915" y="3774"/>
                  </a:lnTo>
                  <a:lnTo>
                    <a:pt x="610" y="3507"/>
                  </a:lnTo>
                  <a:lnTo>
                    <a:pt x="343" y="3202"/>
                  </a:lnTo>
                  <a:lnTo>
                    <a:pt x="152" y="2859"/>
                  </a:lnTo>
                  <a:lnTo>
                    <a:pt x="38" y="2478"/>
                  </a:lnTo>
                  <a:lnTo>
                    <a:pt x="0" y="2059"/>
                  </a:lnTo>
                  <a:lnTo>
                    <a:pt x="0" y="2059"/>
                  </a:lnTo>
                  <a:lnTo>
                    <a:pt x="38" y="1640"/>
                  </a:lnTo>
                  <a:lnTo>
                    <a:pt x="152" y="1259"/>
                  </a:lnTo>
                  <a:lnTo>
                    <a:pt x="343" y="877"/>
                  </a:lnTo>
                  <a:lnTo>
                    <a:pt x="610" y="573"/>
                  </a:lnTo>
                  <a:lnTo>
                    <a:pt x="915" y="344"/>
                  </a:lnTo>
                  <a:lnTo>
                    <a:pt x="1258" y="153"/>
                  </a:lnTo>
                  <a:lnTo>
                    <a:pt x="1639" y="39"/>
                  </a:lnTo>
                  <a:lnTo>
                    <a:pt x="2058" y="1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3453650" y="971025"/>
              <a:ext cx="73400" cy="67675"/>
            </a:xfrm>
            <a:custGeom>
              <a:rect b="b" l="l" r="r" t="t"/>
              <a:pathLst>
                <a:path extrusionOk="0" fill="none" h="2707" w="2936">
                  <a:moveTo>
                    <a:pt x="344" y="1"/>
                  </a:moveTo>
                  <a:lnTo>
                    <a:pt x="1" y="2707"/>
                  </a:lnTo>
                  <a:lnTo>
                    <a:pt x="1449" y="1792"/>
                  </a:lnTo>
                  <a:lnTo>
                    <a:pt x="2935" y="2707"/>
                  </a:lnTo>
                  <a:lnTo>
                    <a:pt x="2554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4"/>
          <p:cNvGrpSpPr/>
          <p:nvPr/>
        </p:nvGrpSpPr>
        <p:grpSpPr>
          <a:xfrm>
            <a:off x="4283721" y="777869"/>
            <a:ext cx="227919" cy="225261"/>
            <a:chOff x="3407925" y="1300675"/>
            <a:chExt cx="163900" cy="162000"/>
          </a:xfrm>
        </p:grpSpPr>
        <p:sp>
          <p:nvSpPr>
            <p:cNvPr id="755" name="Google Shape;755;p34"/>
            <p:cNvSpPr/>
            <p:nvPr/>
          </p:nvSpPr>
          <p:spPr>
            <a:xfrm>
              <a:off x="3407925" y="1300675"/>
              <a:ext cx="162000" cy="162000"/>
            </a:xfrm>
            <a:custGeom>
              <a:rect b="b" l="l" r="r" t="t"/>
              <a:pathLst>
                <a:path extrusionOk="0" fill="none" h="6480" w="6480">
                  <a:moveTo>
                    <a:pt x="1" y="1"/>
                  </a:moveTo>
                  <a:lnTo>
                    <a:pt x="6479" y="648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09825" y="1337850"/>
              <a:ext cx="147700" cy="110525"/>
            </a:xfrm>
            <a:custGeom>
              <a:rect b="b" l="l" r="r" t="t"/>
              <a:pathLst>
                <a:path extrusionOk="0" fill="none" h="4421" w="5908">
                  <a:moveTo>
                    <a:pt x="5908" y="4421"/>
                  </a:moveTo>
                  <a:lnTo>
                    <a:pt x="611" y="4421"/>
                  </a:lnTo>
                  <a:lnTo>
                    <a:pt x="611" y="4421"/>
                  </a:lnTo>
                  <a:lnTo>
                    <a:pt x="496" y="4421"/>
                  </a:lnTo>
                  <a:lnTo>
                    <a:pt x="382" y="4383"/>
                  </a:lnTo>
                  <a:lnTo>
                    <a:pt x="191" y="4230"/>
                  </a:lnTo>
                  <a:lnTo>
                    <a:pt x="77" y="4040"/>
                  </a:lnTo>
                  <a:lnTo>
                    <a:pt x="39" y="3925"/>
                  </a:lnTo>
                  <a:lnTo>
                    <a:pt x="1" y="3811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39" y="457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1" y="0"/>
                  </a:lnTo>
                  <a:lnTo>
                    <a:pt x="1487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468900" y="1315925"/>
              <a:ext cx="102925" cy="102925"/>
            </a:xfrm>
            <a:custGeom>
              <a:rect b="b" l="l" r="r" t="t"/>
              <a:pathLst>
                <a:path extrusionOk="0" fill="none" h="4117" w="4117">
                  <a:moveTo>
                    <a:pt x="1" y="1"/>
                  </a:moveTo>
                  <a:lnTo>
                    <a:pt x="1792" y="1"/>
                  </a:lnTo>
                  <a:lnTo>
                    <a:pt x="2363" y="877"/>
                  </a:lnTo>
                  <a:lnTo>
                    <a:pt x="3545" y="877"/>
                  </a:lnTo>
                  <a:lnTo>
                    <a:pt x="3545" y="877"/>
                  </a:lnTo>
                  <a:lnTo>
                    <a:pt x="3659" y="877"/>
                  </a:lnTo>
                  <a:lnTo>
                    <a:pt x="3773" y="915"/>
                  </a:lnTo>
                  <a:lnTo>
                    <a:pt x="3964" y="1030"/>
                  </a:lnTo>
                  <a:lnTo>
                    <a:pt x="4078" y="1220"/>
                  </a:lnTo>
                  <a:lnTo>
                    <a:pt x="4116" y="1334"/>
                  </a:lnTo>
                  <a:lnTo>
                    <a:pt x="4116" y="1449"/>
                  </a:lnTo>
                  <a:lnTo>
                    <a:pt x="4116" y="4116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459375" y="1364525"/>
              <a:ext cx="53375" cy="53375"/>
            </a:xfrm>
            <a:custGeom>
              <a:rect b="b" l="l" r="r" t="t"/>
              <a:pathLst>
                <a:path extrusionOk="0" fill="none" h="2135" w="2135">
                  <a:moveTo>
                    <a:pt x="2135" y="1639"/>
                  </a:moveTo>
                  <a:lnTo>
                    <a:pt x="2135" y="1639"/>
                  </a:lnTo>
                  <a:lnTo>
                    <a:pt x="1982" y="1829"/>
                  </a:lnTo>
                  <a:lnTo>
                    <a:pt x="1830" y="1944"/>
                  </a:lnTo>
                  <a:lnTo>
                    <a:pt x="1601" y="2058"/>
                  </a:lnTo>
                  <a:lnTo>
                    <a:pt x="1372" y="2134"/>
                  </a:lnTo>
                  <a:lnTo>
                    <a:pt x="1182" y="2134"/>
                  </a:lnTo>
                  <a:lnTo>
                    <a:pt x="953" y="2134"/>
                  </a:lnTo>
                  <a:lnTo>
                    <a:pt x="725" y="2058"/>
                  </a:lnTo>
                  <a:lnTo>
                    <a:pt x="496" y="1944"/>
                  </a:lnTo>
                  <a:lnTo>
                    <a:pt x="496" y="1944"/>
                  </a:lnTo>
                  <a:lnTo>
                    <a:pt x="343" y="1791"/>
                  </a:lnTo>
                  <a:lnTo>
                    <a:pt x="191" y="1601"/>
                  </a:lnTo>
                  <a:lnTo>
                    <a:pt x="77" y="1410"/>
                  </a:lnTo>
                  <a:lnTo>
                    <a:pt x="0" y="1182"/>
                  </a:lnTo>
                  <a:lnTo>
                    <a:pt x="0" y="953"/>
                  </a:lnTo>
                  <a:lnTo>
                    <a:pt x="0" y="724"/>
                  </a:lnTo>
                  <a:lnTo>
                    <a:pt x="77" y="496"/>
                  </a:lnTo>
                  <a:lnTo>
                    <a:pt x="191" y="305"/>
                  </a:lnTo>
                  <a:lnTo>
                    <a:pt x="191" y="305"/>
                  </a:lnTo>
                  <a:lnTo>
                    <a:pt x="343" y="153"/>
                  </a:lnTo>
                  <a:lnTo>
                    <a:pt x="496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4"/>
          <p:cNvGrpSpPr/>
          <p:nvPr/>
        </p:nvGrpSpPr>
        <p:grpSpPr>
          <a:xfrm>
            <a:off x="4295645" y="1270728"/>
            <a:ext cx="204071" cy="205377"/>
            <a:chOff x="3416500" y="1731325"/>
            <a:chExt cx="146750" cy="147700"/>
          </a:xfrm>
        </p:grpSpPr>
        <p:sp>
          <p:nvSpPr>
            <p:cNvPr id="760" name="Google Shape;760;p34"/>
            <p:cNvSpPr/>
            <p:nvPr/>
          </p:nvSpPr>
          <p:spPr>
            <a:xfrm>
              <a:off x="3416500" y="1731325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2935" y="1"/>
                  </a:moveTo>
                  <a:lnTo>
                    <a:pt x="2935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12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4" y="496"/>
                  </a:lnTo>
                  <a:lnTo>
                    <a:pt x="4802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1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2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63" y="5831"/>
                  </a:lnTo>
                  <a:lnTo>
                    <a:pt x="2058" y="5755"/>
                  </a:lnTo>
                  <a:lnTo>
                    <a:pt x="1792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496" y="4612"/>
                  </a:lnTo>
                  <a:lnTo>
                    <a:pt x="344" y="4345"/>
                  </a:lnTo>
                  <a:lnTo>
                    <a:pt x="229" y="4116"/>
                  </a:lnTo>
                  <a:lnTo>
                    <a:pt x="115" y="3812"/>
                  </a:lnTo>
                  <a:lnTo>
                    <a:pt x="77" y="3545"/>
                  </a:lnTo>
                  <a:lnTo>
                    <a:pt x="1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1" y="2668"/>
                  </a:lnTo>
                  <a:lnTo>
                    <a:pt x="77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4" y="1563"/>
                  </a:lnTo>
                  <a:lnTo>
                    <a:pt x="496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2" y="229"/>
                  </a:lnTo>
                  <a:lnTo>
                    <a:pt x="2058" y="153"/>
                  </a:lnTo>
                  <a:lnTo>
                    <a:pt x="2363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458425" y="1774200"/>
              <a:ext cx="62900" cy="61950"/>
            </a:xfrm>
            <a:custGeom>
              <a:rect b="b" l="l" r="r" t="t"/>
              <a:pathLst>
                <a:path extrusionOk="0" fill="none" h="2478" w="2516">
                  <a:moveTo>
                    <a:pt x="2516" y="0"/>
                  </a:moveTo>
                  <a:lnTo>
                    <a:pt x="1906" y="1868"/>
                  </a:lnTo>
                  <a:lnTo>
                    <a:pt x="0" y="2478"/>
                  </a:lnTo>
                  <a:lnTo>
                    <a:pt x="648" y="610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34"/>
          <p:cNvGrpSpPr/>
          <p:nvPr/>
        </p:nvGrpSpPr>
        <p:grpSpPr>
          <a:xfrm>
            <a:off x="4315531" y="1754305"/>
            <a:ext cx="164299" cy="205377"/>
            <a:chOff x="3430800" y="2155300"/>
            <a:chExt cx="118150" cy="147700"/>
          </a:xfrm>
        </p:grpSpPr>
        <p:sp>
          <p:nvSpPr>
            <p:cNvPr id="763" name="Google Shape;763;p34"/>
            <p:cNvSpPr/>
            <p:nvPr/>
          </p:nvSpPr>
          <p:spPr>
            <a:xfrm>
              <a:off x="3430800" y="2155300"/>
              <a:ext cx="118150" cy="147700"/>
            </a:xfrm>
            <a:custGeom>
              <a:rect b="b" l="l" r="r" t="t"/>
              <a:pathLst>
                <a:path extrusionOk="0" fill="none" h="5908" w="4726">
                  <a:moveTo>
                    <a:pt x="2973" y="0"/>
                  </a:moveTo>
                  <a:lnTo>
                    <a:pt x="610" y="0"/>
                  </a:lnTo>
                  <a:lnTo>
                    <a:pt x="610" y="0"/>
                  </a:lnTo>
                  <a:lnTo>
                    <a:pt x="496" y="0"/>
                  </a:lnTo>
                  <a:lnTo>
                    <a:pt x="381" y="39"/>
                  </a:lnTo>
                  <a:lnTo>
                    <a:pt x="191" y="191"/>
                  </a:lnTo>
                  <a:lnTo>
                    <a:pt x="76" y="343"/>
                  </a:lnTo>
                  <a:lnTo>
                    <a:pt x="38" y="458"/>
                  </a:lnTo>
                  <a:lnTo>
                    <a:pt x="0" y="610"/>
                  </a:lnTo>
                  <a:lnTo>
                    <a:pt x="0" y="5298"/>
                  </a:lnTo>
                  <a:lnTo>
                    <a:pt x="0" y="5298"/>
                  </a:lnTo>
                  <a:lnTo>
                    <a:pt x="38" y="5412"/>
                  </a:lnTo>
                  <a:lnTo>
                    <a:pt x="76" y="5526"/>
                  </a:lnTo>
                  <a:lnTo>
                    <a:pt x="191" y="5717"/>
                  </a:lnTo>
                  <a:lnTo>
                    <a:pt x="381" y="5831"/>
                  </a:lnTo>
                  <a:lnTo>
                    <a:pt x="496" y="5869"/>
                  </a:lnTo>
                  <a:lnTo>
                    <a:pt x="610" y="5908"/>
                  </a:lnTo>
                  <a:lnTo>
                    <a:pt x="4154" y="5908"/>
                  </a:lnTo>
                  <a:lnTo>
                    <a:pt x="4154" y="5908"/>
                  </a:lnTo>
                  <a:lnTo>
                    <a:pt x="4269" y="5869"/>
                  </a:lnTo>
                  <a:lnTo>
                    <a:pt x="4383" y="5831"/>
                  </a:lnTo>
                  <a:lnTo>
                    <a:pt x="4573" y="5717"/>
                  </a:lnTo>
                  <a:lnTo>
                    <a:pt x="4688" y="5526"/>
                  </a:lnTo>
                  <a:lnTo>
                    <a:pt x="4726" y="5412"/>
                  </a:lnTo>
                  <a:lnTo>
                    <a:pt x="4726" y="5298"/>
                  </a:lnTo>
                  <a:lnTo>
                    <a:pt x="4726" y="1754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3505100" y="2155300"/>
              <a:ext cx="43850" cy="43850"/>
            </a:xfrm>
            <a:custGeom>
              <a:rect b="b" l="l" r="r" t="t"/>
              <a:pathLst>
                <a:path extrusionOk="0" fill="none" h="1754" w="1754">
                  <a:moveTo>
                    <a:pt x="1" y="0"/>
                  </a:moveTo>
                  <a:lnTo>
                    <a:pt x="1" y="1754"/>
                  </a:lnTo>
                  <a:lnTo>
                    <a:pt x="1754" y="175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3460325" y="2236275"/>
              <a:ext cx="59100" cy="25"/>
            </a:xfrm>
            <a:custGeom>
              <a:rect b="b" l="l" r="r" t="t"/>
              <a:pathLst>
                <a:path extrusionOk="0" fill="none" h="1" w="2364">
                  <a:moveTo>
                    <a:pt x="2363" y="1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460325" y="2265825"/>
              <a:ext cx="59100" cy="25"/>
            </a:xfrm>
            <a:custGeom>
              <a:rect b="b" l="l" r="r" t="t"/>
              <a:pathLst>
                <a:path extrusionOk="0" fill="none" h="1" w="2364">
                  <a:moveTo>
                    <a:pt x="2363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60325" y="2206750"/>
              <a:ext cx="15275" cy="25"/>
            </a:xfrm>
            <a:custGeom>
              <a:rect b="b" l="l" r="r" t="t"/>
              <a:pathLst>
                <a:path extrusionOk="0" fill="none" h="1" w="611">
                  <a:moveTo>
                    <a:pt x="610" y="0"/>
                  </a:moveTo>
                  <a:lnTo>
                    <a:pt x="229" y="0"/>
                  </a:ln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34"/>
          <p:cNvGrpSpPr/>
          <p:nvPr/>
        </p:nvGrpSpPr>
        <p:grpSpPr>
          <a:xfrm>
            <a:off x="4295645" y="2227279"/>
            <a:ext cx="204071" cy="205377"/>
            <a:chOff x="3416500" y="2571650"/>
            <a:chExt cx="146750" cy="147700"/>
          </a:xfrm>
        </p:grpSpPr>
        <p:sp>
          <p:nvSpPr>
            <p:cNvPr id="769" name="Google Shape;769;p34"/>
            <p:cNvSpPr/>
            <p:nvPr/>
          </p:nvSpPr>
          <p:spPr>
            <a:xfrm>
              <a:off x="3416500" y="2571650"/>
              <a:ext cx="146750" cy="147700"/>
            </a:xfrm>
            <a:custGeom>
              <a:rect b="b" l="l" r="r" t="t"/>
              <a:pathLst>
                <a:path extrusionOk="0" fill="none" h="5908" w="5870">
                  <a:moveTo>
                    <a:pt x="2935" y="1"/>
                  </a:moveTo>
                  <a:lnTo>
                    <a:pt x="2935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12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4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1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1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4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2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63" y="5831"/>
                  </a:lnTo>
                  <a:lnTo>
                    <a:pt x="2058" y="5755"/>
                  </a:lnTo>
                  <a:lnTo>
                    <a:pt x="1792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496" y="4612"/>
                  </a:lnTo>
                  <a:lnTo>
                    <a:pt x="344" y="4345"/>
                  </a:lnTo>
                  <a:lnTo>
                    <a:pt x="229" y="4116"/>
                  </a:lnTo>
                  <a:lnTo>
                    <a:pt x="115" y="3812"/>
                  </a:lnTo>
                  <a:lnTo>
                    <a:pt x="77" y="3545"/>
                  </a:lnTo>
                  <a:lnTo>
                    <a:pt x="1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1" y="2668"/>
                  </a:lnTo>
                  <a:lnTo>
                    <a:pt x="77" y="2363"/>
                  </a:lnTo>
                  <a:lnTo>
                    <a:pt x="115" y="2058"/>
                  </a:lnTo>
                  <a:lnTo>
                    <a:pt x="229" y="1792"/>
                  </a:lnTo>
                  <a:lnTo>
                    <a:pt x="344" y="1563"/>
                  </a:lnTo>
                  <a:lnTo>
                    <a:pt x="496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068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2" y="229"/>
                  </a:lnTo>
                  <a:lnTo>
                    <a:pt x="2058" y="153"/>
                  </a:lnTo>
                  <a:lnTo>
                    <a:pt x="2363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468900" y="2608800"/>
              <a:ext cx="42900" cy="43850"/>
            </a:xfrm>
            <a:custGeom>
              <a:rect b="b" l="l" r="r" t="t"/>
              <a:pathLst>
                <a:path extrusionOk="0" fill="none" h="1754" w="1716">
                  <a:moveTo>
                    <a:pt x="1" y="572"/>
                  </a:moveTo>
                  <a:lnTo>
                    <a:pt x="1" y="572"/>
                  </a:lnTo>
                  <a:lnTo>
                    <a:pt x="77" y="420"/>
                  </a:lnTo>
                  <a:lnTo>
                    <a:pt x="153" y="268"/>
                  </a:lnTo>
                  <a:lnTo>
                    <a:pt x="305" y="153"/>
                  </a:lnTo>
                  <a:lnTo>
                    <a:pt x="458" y="77"/>
                  </a:lnTo>
                  <a:lnTo>
                    <a:pt x="610" y="39"/>
                  </a:lnTo>
                  <a:lnTo>
                    <a:pt x="763" y="1"/>
                  </a:lnTo>
                  <a:lnTo>
                    <a:pt x="953" y="1"/>
                  </a:lnTo>
                  <a:lnTo>
                    <a:pt x="1106" y="39"/>
                  </a:lnTo>
                  <a:lnTo>
                    <a:pt x="1106" y="39"/>
                  </a:lnTo>
                  <a:lnTo>
                    <a:pt x="1373" y="191"/>
                  </a:lnTo>
                  <a:lnTo>
                    <a:pt x="1563" y="382"/>
                  </a:lnTo>
                  <a:lnTo>
                    <a:pt x="1677" y="611"/>
                  </a:lnTo>
                  <a:lnTo>
                    <a:pt x="1716" y="877"/>
                  </a:lnTo>
                  <a:lnTo>
                    <a:pt x="1716" y="877"/>
                  </a:lnTo>
                  <a:lnTo>
                    <a:pt x="1677" y="1068"/>
                  </a:lnTo>
                  <a:lnTo>
                    <a:pt x="1563" y="1258"/>
                  </a:lnTo>
                  <a:lnTo>
                    <a:pt x="1411" y="1411"/>
                  </a:lnTo>
                  <a:lnTo>
                    <a:pt x="1258" y="1525"/>
                  </a:lnTo>
                  <a:lnTo>
                    <a:pt x="953" y="1716"/>
                  </a:lnTo>
                  <a:lnTo>
                    <a:pt x="839" y="175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489850" y="26821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34"/>
          <p:cNvGrpSpPr/>
          <p:nvPr/>
        </p:nvGrpSpPr>
        <p:grpSpPr>
          <a:xfrm>
            <a:off x="4285042" y="2697611"/>
            <a:ext cx="225277" cy="210661"/>
            <a:chOff x="3408875" y="2986100"/>
            <a:chExt cx="162000" cy="151500"/>
          </a:xfrm>
        </p:grpSpPr>
        <p:sp>
          <p:nvSpPr>
            <p:cNvPr id="773" name="Google Shape;773;p34"/>
            <p:cNvSpPr/>
            <p:nvPr/>
          </p:nvSpPr>
          <p:spPr>
            <a:xfrm>
              <a:off x="3408875" y="2989900"/>
              <a:ext cx="162000" cy="147700"/>
            </a:xfrm>
            <a:custGeom>
              <a:rect b="b" l="l" r="r" t="t"/>
              <a:pathLst>
                <a:path extrusionOk="0" fill="none" h="5908" w="6480">
                  <a:moveTo>
                    <a:pt x="1" y="1182"/>
                  </a:moveTo>
                  <a:lnTo>
                    <a:pt x="1" y="5908"/>
                  </a:lnTo>
                  <a:lnTo>
                    <a:pt x="2059" y="4726"/>
                  </a:lnTo>
                  <a:lnTo>
                    <a:pt x="4421" y="5908"/>
                  </a:lnTo>
                  <a:lnTo>
                    <a:pt x="6479" y="4726"/>
                  </a:lnTo>
                  <a:lnTo>
                    <a:pt x="6479" y="1"/>
                  </a:lnTo>
                  <a:lnTo>
                    <a:pt x="4421" y="1182"/>
                  </a:lnTo>
                  <a:lnTo>
                    <a:pt x="2059" y="1"/>
                  </a:lnTo>
                  <a:lnTo>
                    <a:pt x="1" y="1182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460325" y="2986100"/>
              <a:ext cx="25" cy="118150"/>
            </a:xfrm>
            <a:custGeom>
              <a:rect b="b" l="l" r="r" t="t"/>
              <a:pathLst>
                <a:path extrusionOk="0" fill="none" h="4726" w="1">
                  <a:moveTo>
                    <a:pt x="1" y="0"/>
                  </a:moveTo>
                  <a:lnTo>
                    <a:pt x="1" y="4726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3519400" y="3015625"/>
              <a:ext cx="25" cy="118175"/>
            </a:xfrm>
            <a:custGeom>
              <a:rect b="b" l="l" r="r" t="t"/>
              <a:pathLst>
                <a:path extrusionOk="0" fill="none" h="4727" w="1">
                  <a:moveTo>
                    <a:pt x="0" y="1"/>
                  </a:moveTo>
                  <a:lnTo>
                    <a:pt x="0" y="4726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34"/>
          <p:cNvGrpSpPr/>
          <p:nvPr/>
        </p:nvGrpSpPr>
        <p:grpSpPr>
          <a:xfrm>
            <a:off x="4285042" y="3174549"/>
            <a:ext cx="225277" cy="225261"/>
            <a:chOff x="3408875" y="3405300"/>
            <a:chExt cx="162000" cy="162000"/>
          </a:xfrm>
        </p:grpSpPr>
        <p:sp>
          <p:nvSpPr>
            <p:cNvPr id="777" name="Google Shape;777;p34"/>
            <p:cNvSpPr/>
            <p:nvPr/>
          </p:nvSpPr>
          <p:spPr>
            <a:xfrm>
              <a:off x="3459375" y="3495825"/>
              <a:ext cx="103875" cy="62900"/>
            </a:xfrm>
            <a:custGeom>
              <a:rect b="b" l="l" r="r" t="t"/>
              <a:pathLst>
                <a:path extrusionOk="0" fill="none" h="2516" w="4155">
                  <a:moveTo>
                    <a:pt x="839" y="0"/>
                  </a:moveTo>
                  <a:lnTo>
                    <a:pt x="839" y="0"/>
                  </a:lnTo>
                  <a:lnTo>
                    <a:pt x="1334" y="419"/>
                  </a:lnTo>
                  <a:lnTo>
                    <a:pt x="1830" y="762"/>
                  </a:lnTo>
                  <a:lnTo>
                    <a:pt x="2211" y="381"/>
                  </a:lnTo>
                  <a:lnTo>
                    <a:pt x="2211" y="381"/>
                  </a:lnTo>
                  <a:lnTo>
                    <a:pt x="2363" y="267"/>
                  </a:lnTo>
                  <a:lnTo>
                    <a:pt x="2516" y="229"/>
                  </a:lnTo>
                  <a:lnTo>
                    <a:pt x="2668" y="191"/>
                  </a:lnTo>
                  <a:lnTo>
                    <a:pt x="2821" y="229"/>
                  </a:lnTo>
                  <a:lnTo>
                    <a:pt x="2821" y="229"/>
                  </a:lnTo>
                  <a:lnTo>
                    <a:pt x="3240" y="381"/>
                  </a:lnTo>
                  <a:lnTo>
                    <a:pt x="3659" y="458"/>
                  </a:lnTo>
                  <a:lnTo>
                    <a:pt x="3659" y="458"/>
                  </a:lnTo>
                  <a:lnTo>
                    <a:pt x="3888" y="534"/>
                  </a:lnTo>
                  <a:lnTo>
                    <a:pt x="4040" y="648"/>
                  </a:lnTo>
                  <a:lnTo>
                    <a:pt x="4154" y="839"/>
                  </a:lnTo>
                  <a:lnTo>
                    <a:pt x="4154" y="1029"/>
                  </a:lnTo>
                  <a:lnTo>
                    <a:pt x="4154" y="1906"/>
                  </a:lnTo>
                  <a:lnTo>
                    <a:pt x="4154" y="1906"/>
                  </a:lnTo>
                  <a:lnTo>
                    <a:pt x="4154" y="2058"/>
                  </a:lnTo>
                  <a:lnTo>
                    <a:pt x="4116" y="2172"/>
                  </a:lnTo>
                  <a:lnTo>
                    <a:pt x="4002" y="2325"/>
                  </a:lnTo>
                  <a:lnTo>
                    <a:pt x="3811" y="2477"/>
                  </a:lnTo>
                  <a:lnTo>
                    <a:pt x="3697" y="2515"/>
                  </a:lnTo>
                  <a:lnTo>
                    <a:pt x="3583" y="2515"/>
                  </a:lnTo>
                  <a:lnTo>
                    <a:pt x="3583" y="2515"/>
                  </a:lnTo>
                  <a:lnTo>
                    <a:pt x="3545" y="2515"/>
                  </a:lnTo>
                  <a:lnTo>
                    <a:pt x="3545" y="2515"/>
                  </a:lnTo>
                  <a:lnTo>
                    <a:pt x="2859" y="2401"/>
                  </a:lnTo>
                  <a:lnTo>
                    <a:pt x="2211" y="2211"/>
                  </a:lnTo>
                  <a:lnTo>
                    <a:pt x="1563" y="1944"/>
                  </a:lnTo>
                  <a:lnTo>
                    <a:pt x="991" y="1601"/>
                  </a:lnTo>
                  <a:lnTo>
                    <a:pt x="991" y="1601"/>
                  </a:lnTo>
                  <a:lnTo>
                    <a:pt x="496" y="1258"/>
                  </a:lnTo>
                  <a:lnTo>
                    <a:pt x="0" y="83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417450" y="3410075"/>
              <a:ext cx="57200" cy="80050"/>
            </a:xfrm>
            <a:custGeom>
              <a:rect b="b" l="l" r="r" t="t"/>
              <a:pathLst>
                <a:path extrusionOk="0" fill="none" h="3202" w="2288">
                  <a:moveTo>
                    <a:pt x="915" y="3202"/>
                  </a:moveTo>
                  <a:lnTo>
                    <a:pt x="915" y="3202"/>
                  </a:lnTo>
                  <a:lnTo>
                    <a:pt x="572" y="2592"/>
                  </a:lnTo>
                  <a:lnTo>
                    <a:pt x="306" y="1982"/>
                  </a:lnTo>
                  <a:lnTo>
                    <a:pt x="115" y="1334"/>
                  </a:lnTo>
                  <a:lnTo>
                    <a:pt x="1" y="648"/>
                  </a:lnTo>
                  <a:lnTo>
                    <a:pt x="1" y="648"/>
                  </a:lnTo>
                  <a:lnTo>
                    <a:pt x="1" y="534"/>
                  </a:lnTo>
                  <a:lnTo>
                    <a:pt x="39" y="419"/>
                  </a:lnTo>
                  <a:lnTo>
                    <a:pt x="115" y="229"/>
                  </a:lnTo>
                  <a:lnTo>
                    <a:pt x="306" y="77"/>
                  </a:lnTo>
                  <a:lnTo>
                    <a:pt x="420" y="38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72" y="0"/>
                  </a:lnTo>
                  <a:lnTo>
                    <a:pt x="1449" y="0"/>
                  </a:lnTo>
                  <a:lnTo>
                    <a:pt x="1449" y="0"/>
                  </a:lnTo>
                  <a:lnTo>
                    <a:pt x="1677" y="38"/>
                  </a:lnTo>
                  <a:lnTo>
                    <a:pt x="1868" y="153"/>
                  </a:lnTo>
                  <a:lnTo>
                    <a:pt x="1982" y="305"/>
                  </a:lnTo>
                  <a:lnTo>
                    <a:pt x="2059" y="534"/>
                  </a:lnTo>
                  <a:lnTo>
                    <a:pt x="2059" y="534"/>
                  </a:lnTo>
                  <a:lnTo>
                    <a:pt x="2135" y="953"/>
                  </a:lnTo>
                  <a:lnTo>
                    <a:pt x="2287" y="1372"/>
                  </a:lnTo>
                  <a:lnTo>
                    <a:pt x="2287" y="1372"/>
                  </a:lnTo>
                  <a:lnTo>
                    <a:pt x="2287" y="1525"/>
                  </a:lnTo>
                  <a:lnTo>
                    <a:pt x="2287" y="1677"/>
                  </a:lnTo>
                  <a:lnTo>
                    <a:pt x="2211" y="1830"/>
                  </a:lnTo>
                  <a:lnTo>
                    <a:pt x="2135" y="1982"/>
                  </a:lnTo>
                  <a:lnTo>
                    <a:pt x="1754" y="232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408875" y="3405300"/>
              <a:ext cx="162000" cy="162000"/>
            </a:xfrm>
            <a:custGeom>
              <a:rect b="b" l="l" r="r" t="t"/>
              <a:pathLst>
                <a:path extrusionOk="0" fill="none" h="6480" w="6480">
                  <a:moveTo>
                    <a:pt x="6479" y="1"/>
                  </a:moveTo>
                  <a:lnTo>
                    <a:pt x="1" y="647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34"/>
          <p:cNvGrpSpPr/>
          <p:nvPr/>
        </p:nvGrpSpPr>
        <p:grpSpPr>
          <a:xfrm>
            <a:off x="4286363" y="3662123"/>
            <a:ext cx="223956" cy="215945"/>
            <a:chOff x="3409825" y="3832150"/>
            <a:chExt cx="161050" cy="155300"/>
          </a:xfrm>
        </p:grpSpPr>
        <p:sp>
          <p:nvSpPr>
            <p:cNvPr id="781" name="Google Shape;781;p34"/>
            <p:cNvSpPr/>
            <p:nvPr/>
          </p:nvSpPr>
          <p:spPr>
            <a:xfrm>
              <a:off x="3460325" y="3973150"/>
              <a:ext cx="14325" cy="14300"/>
            </a:xfrm>
            <a:custGeom>
              <a:rect b="b" l="l" r="r" t="t"/>
              <a:pathLst>
                <a:path extrusionOk="0" fill="none" h="572" w="573">
                  <a:moveTo>
                    <a:pt x="267" y="0"/>
                  </a:moveTo>
                  <a:lnTo>
                    <a:pt x="267" y="0"/>
                  </a:lnTo>
                  <a:lnTo>
                    <a:pt x="382" y="0"/>
                  </a:lnTo>
                  <a:lnTo>
                    <a:pt x="496" y="76"/>
                  </a:lnTo>
                  <a:lnTo>
                    <a:pt x="572" y="191"/>
                  </a:lnTo>
                  <a:lnTo>
                    <a:pt x="572" y="305"/>
                  </a:lnTo>
                  <a:lnTo>
                    <a:pt x="572" y="305"/>
                  </a:lnTo>
                  <a:lnTo>
                    <a:pt x="572" y="419"/>
                  </a:lnTo>
                  <a:lnTo>
                    <a:pt x="496" y="496"/>
                  </a:lnTo>
                  <a:lnTo>
                    <a:pt x="382" y="572"/>
                  </a:lnTo>
                  <a:lnTo>
                    <a:pt x="267" y="572"/>
                  </a:lnTo>
                  <a:lnTo>
                    <a:pt x="267" y="572"/>
                  </a:lnTo>
                  <a:lnTo>
                    <a:pt x="153" y="572"/>
                  </a:lnTo>
                  <a:lnTo>
                    <a:pt x="77" y="496"/>
                  </a:lnTo>
                  <a:lnTo>
                    <a:pt x="1" y="419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76"/>
                  </a:lnTo>
                  <a:lnTo>
                    <a:pt x="153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3541300" y="3973150"/>
              <a:ext cx="14325" cy="14300"/>
            </a:xfrm>
            <a:custGeom>
              <a:rect b="b" l="l" r="r" t="t"/>
              <a:pathLst>
                <a:path extrusionOk="0" fill="none" h="572" w="573">
                  <a:moveTo>
                    <a:pt x="268" y="0"/>
                  </a:moveTo>
                  <a:lnTo>
                    <a:pt x="268" y="0"/>
                  </a:lnTo>
                  <a:lnTo>
                    <a:pt x="382" y="0"/>
                  </a:lnTo>
                  <a:lnTo>
                    <a:pt x="496" y="76"/>
                  </a:lnTo>
                  <a:lnTo>
                    <a:pt x="573" y="191"/>
                  </a:lnTo>
                  <a:lnTo>
                    <a:pt x="573" y="305"/>
                  </a:lnTo>
                  <a:lnTo>
                    <a:pt x="573" y="305"/>
                  </a:lnTo>
                  <a:lnTo>
                    <a:pt x="573" y="419"/>
                  </a:lnTo>
                  <a:lnTo>
                    <a:pt x="496" y="496"/>
                  </a:lnTo>
                  <a:lnTo>
                    <a:pt x="382" y="572"/>
                  </a:lnTo>
                  <a:lnTo>
                    <a:pt x="268" y="572"/>
                  </a:lnTo>
                  <a:lnTo>
                    <a:pt x="268" y="572"/>
                  </a:lnTo>
                  <a:lnTo>
                    <a:pt x="153" y="572"/>
                  </a:lnTo>
                  <a:lnTo>
                    <a:pt x="77" y="496"/>
                  </a:lnTo>
                  <a:lnTo>
                    <a:pt x="1" y="419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76"/>
                  </a:lnTo>
                  <a:lnTo>
                    <a:pt x="153" y="0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409825" y="3832150"/>
              <a:ext cx="161050" cy="110525"/>
            </a:xfrm>
            <a:custGeom>
              <a:rect b="b" l="l" r="r" t="t"/>
              <a:pathLst>
                <a:path extrusionOk="0" fill="none" h="4421" w="6442">
                  <a:moveTo>
                    <a:pt x="1" y="0"/>
                  </a:moveTo>
                  <a:lnTo>
                    <a:pt x="1144" y="0"/>
                  </a:lnTo>
                  <a:lnTo>
                    <a:pt x="1906" y="3925"/>
                  </a:lnTo>
                  <a:lnTo>
                    <a:pt x="1906" y="3925"/>
                  </a:lnTo>
                  <a:lnTo>
                    <a:pt x="1982" y="4116"/>
                  </a:lnTo>
                  <a:lnTo>
                    <a:pt x="2135" y="4268"/>
                  </a:lnTo>
                  <a:lnTo>
                    <a:pt x="2287" y="4383"/>
                  </a:lnTo>
                  <a:lnTo>
                    <a:pt x="2516" y="4421"/>
                  </a:lnTo>
                  <a:lnTo>
                    <a:pt x="5374" y="4421"/>
                  </a:lnTo>
                  <a:lnTo>
                    <a:pt x="5374" y="4421"/>
                  </a:lnTo>
                  <a:lnTo>
                    <a:pt x="5565" y="4383"/>
                  </a:lnTo>
                  <a:lnTo>
                    <a:pt x="5755" y="4268"/>
                  </a:lnTo>
                  <a:lnTo>
                    <a:pt x="5870" y="4116"/>
                  </a:lnTo>
                  <a:lnTo>
                    <a:pt x="5946" y="3925"/>
                  </a:lnTo>
                  <a:lnTo>
                    <a:pt x="6441" y="1448"/>
                  </a:lnTo>
                  <a:lnTo>
                    <a:pt x="1449" y="144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34"/>
          <p:cNvGrpSpPr/>
          <p:nvPr/>
        </p:nvGrpSpPr>
        <p:grpSpPr>
          <a:xfrm>
            <a:off x="4306249" y="4150984"/>
            <a:ext cx="184185" cy="205377"/>
            <a:chOff x="3424125" y="4259925"/>
            <a:chExt cx="132450" cy="147700"/>
          </a:xfrm>
        </p:grpSpPr>
        <p:sp>
          <p:nvSpPr>
            <p:cNvPr id="785" name="Google Shape;785;p34"/>
            <p:cNvSpPr/>
            <p:nvPr/>
          </p:nvSpPr>
          <p:spPr>
            <a:xfrm>
              <a:off x="3424125" y="4289450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1"/>
                  </a:moveTo>
                  <a:lnTo>
                    <a:pt x="572" y="1"/>
                  </a:lnTo>
                  <a:lnTo>
                    <a:pt x="5298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438425" y="4289450"/>
              <a:ext cx="102900" cy="118175"/>
            </a:xfrm>
            <a:custGeom>
              <a:rect b="b" l="l" r="r" t="t"/>
              <a:pathLst>
                <a:path extrusionOk="0" fill="none" h="4727" w="4116">
                  <a:moveTo>
                    <a:pt x="4116" y="1"/>
                  </a:moveTo>
                  <a:lnTo>
                    <a:pt x="4116" y="4117"/>
                  </a:lnTo>
                  <a:lnTo>
                    <a:pt x="4116" y="4117"/>
                  </a:lnTo>
                  <a:lnTo>
                    <a:pt x="4116" y="4231"/>
                  </a:lnTo>
                  <a:lnTo>
                    <a:pt x="4078" y="4345"/>
                  </a:lnTo>
                  <a:lnTo>
                    <a:pt x="3964" y="4536"/>
                  </a:lnTo>
                  <a:lnTo>
                    <a:pt x="3773" y="4650"/>
                  </a:lnTo>
                  <a:lnTo>
                    <a:pt x="3659" y="4688"/>
                  </a:lnTo>
                  <a:lnTo>
                    <a:pt x="3544" y="4726"/>
                  </a:lnTo>
                  <a:lnTo>
                    <a:pt x="610" y="4726"/>
                  </a:lnTo>
                  <a:lnTo>
                    <a:pt x="610" y="4726"/>
                  </a:lnTo>
                  <a:lnTo>
                    <a:pt x="457" y="4688"/>
                  </a:lnTo>
                  <a:lnTo>
                    <a:pt x="381" y="4650"/>
                  </a:lnTo>
                  <a:lnTo>
                    <a:pt x="191" y="4536"/>
                  </a:lnTo>
                  <a:lnTo>
                    <a:pt x="38" y="4345"/>
                  </a:lnTo>
                  <a:lnTo>
                    <a:pt x="0" y="4231"/>
                  </a:lnTo>
                  <a:lnTo>
                    <a:pt x="0" y="4117"/>
                  </a:ln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460325" y="4259925"/>
              <a:ext cx="59100" cy="29550"/>
            </a:xfrm>
            <a:custGeom>
              <a:rect b="b" l="l" r="r" t="t"/>
              <a:pathLst>
                <a:path extrusionOk="0" fill="none" h="1182" w="2364">
                  <a:moveTo>
                    <a:pt x="1" y="1182"/>
                  </a:moveTo>
                  <a:lnTo>
                    <a:pt x="1" y="610"/>
                  </a:lnTo>
                  <a:lnTo>
                    <a:pt x="1" y="610"/>
                  </a:lnTo>
                  <a:lnTo>
                    <a:pt x="39" y="458"/>
                  </a:lnTo>
                  <a:lnTo>
                    <a:pt x="77" y="381"/>
                  </a:lnTo>
                  <a:lnTo>
                    <a:pt x="191" y="191"/>
                  </a:lnTo>
                  <a:lnTo>
                    <a:pt x="382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906" y="0"/>
                  </a:lnTo>
                  <a:lnTo>
                    <a:pt x="2020" y="38"/>
                  </a:lnTo>
                  <a:lnTo>
                    <a:pt x="2211" y="191"/>
                  </a:lnTo>
                  <a:lnTo>
                    <a:pt x="2325" y="381"/>
                  </a:lnTo>
                  <a:lnTo>
                    <a:pt x="2363" y="458"/>
                  </a:lnTo>
                  <a:lnTo>
                    <a:pt x="2363" y="610"/>
                  </a:lnTo>
                  <a:lnTo>
                    <a:pt x="2363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475575" y="4326625"/>
              <a:ext cx="25" cy="43850"/>
            </a:xfrm>
            <a:custGeom>
              <a:rect b="b" l="l" r="r" t="t"/>
              <a:pathLst>
                <a:path extrusionOk="0" fill="none" h="1754" w="1">
                  <a:moveTo>
                    <a:pt x="0" y="0"/>
                  </a:moveTo>
                  <a:lnTo>
                    <a:pt x="0" y="175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505100" y="4326625"/>
              <a:ext cx="25" cy="43850"/>
            </a:xfrm>
            <a:custGeom>
              <a:rect b="b" l="l" r="r" t="t"/>
              <a:pathLst>
                <a:path extrusionOk="0" fill="none" h="1754" w="1">
                  <a:moveTo>
                    <a:pt x="1" y="0"/>
                  </a:moveTo>
                  <a:lnTo>
                    <a:pt x="1" y="175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34"/>
          <p:cNvGrpSpPr/>
          <p:nvPr/>
        </p:nvGrpSpPr>
        <p:grpSpPr>
          <a:xfrm>
            <a:off x="4326134" y="4623959"/>
            <a:ext cx="143093" cy="225261"/>
            <a:chOff x="3438425" y="4676275"/>
            <a:chExt cx="102900" cy="162000"/>
          </a:xfrm>
        </p:grpSpPr>
        <p:sp>
          <p:nvSpPr>
            <p:cNvPr id="791" name="Google Shape;791;p34"/>
            <p:cNvSpPr/>
            <p:nvPr/>
          </p:nvSpPr>
          <p:spPr>
            <a:xfrm>
              <a:off x="3438425" y="4705800"/>
              <a:ext cx="102900" cy="103875"/>
            </a:xfrm>
            <a:custGeom>
              <a:rect b="b" l="l" r="r" t="t"/>
              <a:pathLst>
                <a:path extrusionOk="0" fill="none" h="4155" w="4116">
                  <a:moveTo>
                    <a:pt x="2058" y="1"/>
                  </a:moveTo>
                  <a:lnTo>
                    <a:pt x="2058" y="1"/>
                  </a:lnTo>
                  <a:lnTo>
                    <a:pt x="2477" y="39"/>
                  </a:lnTo>
                  <a:lnTo>
                    <a:pt x="2858" y="191"/>
                  </a:lnTo>
                  <a:lnTo>
                    <a:pt x="3201" y="382"/>
                  </a:lnTo>
                  <a:lnTo>
                    <a:pt x="3506" y="611"/>
                  </a:lnTo>
                  <a:lnTo>
                    <a:pt x="3773" y="915"/>
                  </a:lnTo>
                  <a:lnTo>
                    <a:pt x="3964" y="1258"/>
                  </a:lnTo>
                  <a:lnTo>
                    <a:pt x="4078" y="1678"/>
                  </a:lnTo>
                  <a:lnTo>
                    <a:pt x="4116" y="2059"/>
                  </a:lnTo>
                  <a:lnTo>
                    <a:pt x="4116" y="2059"/>
                  </a:lnTo>
                  <a:lnTo>
                    <a:pt x="4078" y="2478"/>
                  </a:lnTo>
                  <a:lnTo>
                    <a:pt x="3964" y="2859"/>
                  </a:lnTo>
                  <a:lnTo>
                    <a:pt x="3773" y="3240"/>
                  </a:lnTo>
                  <a:lnTo>
                    <a:pt x="3506" y="3545"/>
                  </a:lnTo>
                  <a:lnTo>
                    <a:pt x="3201" y="3774"/>
                  </a:lnTo>
                  <a:lnTo>
                    <a:pt x="2858" y="3964"/>
                  </a:lnTo>
                  <a:lnTo>
                    <a:pt x="2477" y="4079"/>
                  </a:lnTo>
                  <a:lnTo>
                    <a:pt x="2058" y="4155"/>
                  </a:lnTo>
                  <a:lnTo>
                    <a:pt x="2058" y="4155"/>
                  </a:lnTo>
                  <a:lnTo>
                    <a:pt x="1639" y="4079"/>
                  </a:lnTo>
                  <a:lnTo>
                    <a:pt x="1258" y="3964"/>
                  </a:lnTo>
                  <a:lnTo>
                    <a:pt x="915" y="3774"/>
                  </a:lnTo>
                  <a:lnTo>
                    <a:pt x="610" y="3545"/>
                  </a:lnTo>
                  <a:lnTo>
                    <a:pt x="343" y="3240"/>
                  </a:lnTo>
                  <a:lnTo>
                    <a:pt x="152" y="2859"/>
                  </a:lnTo>
                  <a:lnTo>
                    <a:pt x="38" y="2478"/>
                  </a:lnTo>
                  <a:lnTo>
                    <a:pt x="0" y="2059"/>
                  </a:lnTo>
                  <a:lnTo>
                    <a:pt x="0" y="2059"/>
                  </a:lnTo>
                  <a:lnTo>
                    <a:pt x="38" y="1678"/>
                  </a:lnTo>
                  <a:lnTo>
                    <a:pt x="152" y="1258"/>
                  </a:lnTo>
                  <a:lnTo>
                    <a:pt x="343" y="915"/>
                  </a:lnTo>
                  <a:lnTo>
                    <a:pt x="610" y="611"/>
                  </a:lnTo>
                  <a:lnTo>
                    <a:pt x="915" y="382"/>
                  </a:lnTo>
                  <a:lnTo>
                    <a:pt x="1258" y="191"/>
                  </a:lnTo>
                  <a:lnTo>
                    <a:pt x="1639" y="39"/>
                  </a:lnTo>
                  <a:lnTo>
                    <a:pt x="2058" y="1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89850" y="4735350"/>
              <a:ext cx="11475" cy="33375"/>
            </a:xfrm>
            <a:custGeom>
              <a:rect b="b" l="l" r="r" t="t"/>
              <a:pathLst>
                <a:path extrusionOk="0" fill="none" h="1335" w="459">
                  <a:moveTo>
                    <a:pt x="1" y="0"/>
                  </a:moveTo>
                  <a:lnTo>
                    <a:pt x="1" y="877"/>
                  </a:lnTo>
                  <a:lnTo>
                    <a:pt x="458" y="133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456525" y="4797275"/>
              <a:ext cx="66700" cy="41000"/>
            </a:xfrm>
            <a:custGeom>
              <a:rect b="b" l="l" r="r" t="t"/>
              <a:pathLst>
                <a:path extrusionOk="0" fill="none" h="1640" w="2668">
                  <a:moveTo>
                    <a:pt x="2668" y="0"/>
                  </a:moveTo>
                  <a:lnTo>
                    <a:pt x="2554" y="1106"/>
                  </a:lnTo>
                  <a:lnTo>
                    <a:pt x="2554" y="1106"/>
                  </a:lnTo>
                  <a:lnTo>
                    <a:pt x="2515" y="1334"/>
                  </a:lnTo>
                  <a:lnTo>
                    <a:pt x="2363" y="1487"/>
                  </a:lnTo>
                  <a:lnTo>
                    <a:pt x="2211" y="1601"/>
                  </a:lnTo>
                  <a:lnTo>
                    <a:pt x="1982" y="1639"/>
                  </a:lnTo>
                  <a:lnTo>
                    <a:pt x="686" y="1639"/>
                  </a:lnTo>
                  <a:lnTo>
                    <a:pt x="686" y="1639"/>
                  </a:lnTo>
                  <a:lnTo>
                    <a:pt x="496" y="1601"/>
                  </a:lnTo>
                  <a:lnTo>
                    <a:pt x="305" y="1487"/>
                  </a:lnTo>
                  <a:lnTo>
                    <a:pt x="191" y="1334"/>
                  </a:lnTo>
                  <a:lnTo>
                    <a:pt x="114" y="1106"/>
                  </a:ln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456525" y="4676275"/>
              <a:ext cx="66700" cy="41950"/>
            </a:xfrm>
            <a:custGeom>
              <a:rect b="b" l="l" r="r" t="t"/>
              <a:pathLst>
                <a:path extrusionOk="0" fill="none" h="1678" w="2668">
                  <a:moveTo>
                    <a:pt x="0" y="1677"/>
                  </a:moveTo>
                  <a:lnTo>
                    <a:pt x="114" y="534"/>
                  </a:lnTo>
                  <a:lnTo>
                    <a:pt x="114" y="534"/>
                  </a:lnTo>
                  <a:lnTo>
                    <a:pt x="191" y="343"/>
                  </a:lnTo>
                  <a:lnTo>
                    <a:pt x="305" y="153"/>
                  </a:lnTo>
                  <a:lnTo>
                    <a:pt x="496" y="39"/>
                  </a:lnTo>
                  <a:lnTo>
                    <a:pt x="686" y="0"/>
                  </a:lnTo>
                  <a:lnTo>
                    <a:pt x="1982" y="0"/>
                  </a:lnTo>
                  <a:lnTo>
                    <a:pt x="1982" y="0"/>
                  </a:lnTo>
                  <a:lnTo>
                    <a:pt x="2211" y="39"/>
                  </a:lnTo>
                  <a:lnTo>
                    <a:pt x="2401" y="153"/>
                  </a:lnTo>
                  <a:lnTo>
                    <a:pt x="2515" y="343"/>
                  </a:lnTo>
                  <a:lnTo>
                    <a:pt x="2592" y="534"/>
                  </a:lnTo>
                  <a:lnTo>
                    <a:pt x="2668" y="167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34"/>
          <p:cNvGrpSpPr/>
          <p:nvPr/>
        </p:nvGrpSpPr>
        <p:grpSpPr>
          <a:xfrm>
            <a:off x="4909195" y="324779"/>
            <a:ext cx="123242" cy="162967"/>
            <a:chOff x="4080575" y="898625"/>
            <a:chExt cx="88625" cy="117200"/>
          </a:xfrm>
        </p:grpSpPr>
        <p:sp>
          <p:nvSpPr>
            <p:cNvPr id="796" name="Google Shape;796;p34"/>
            <p:cNvSpPr/>
            <p:nvPr/>
          </p:nvSpPr>
          <p:spPr>
            <a:xfrm>
              <a:off x="4125350" y="942450"/>
              <a:ext cx="25" cy="73375"/>
            </a:xfrm>
            <a:custGeom>
              <a:rect b="b" l="l" r="r" t="t"/>
              <a:pathLst>
                <a:path extrusionOk="0" fill="none" h="2935" w="1">
                  <a:moveTo>
                    <a:pt x="0" y="2935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169175" y="898625"/>
              <a:ext cx="25" cy="117200"/>
            </a:xfrm>
            <a:custGeom>
              <a:rect b="b" l="l" r="r" t="t"/>
              <a:pathLst>
                <a:path extrusionOk="0" fill="none" h="4688" w="1">
                  <a:moveTo>
                    <a:pt x="1" y="4688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80575" y="987225"/>
              <a:ext cx="25" cy="28600"/>
            </a:xfrm>
            <a:custGeom>
              <a:rect b="b" l="l" r="r" t="t"/>
              <a:pathLst>
                <a:path extrusionOk="0" fill="none" h="1144" w="1">
                  <a:moveTo>
                    <a:pt x="0" y="1144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34"/>
          <p:cNvGrpSpPr/>
          <p:nvPr/>
        </p:nvGrpSpPr>
        <p:grpSpPr>
          <a:xfrm>
            <a:off x="4858855" y="797753"/>
            <a:ext cx="225242" cy="184172"/>
            <a:chOff x="4044375" y="1314975"/>
            <a:chExt cx="161975" cy="132450"/>
          </a:xfrm>
        </p:grpSpPr>
        <p:sp>
          <p:nvSpPr>
            <p:cNvPr id="800" name="Google Shape;800;p34"/>
            <p:cNvSpPr/>
            <p:nvPr/>
          </p:nvSpPr>
          <p:spPr>
            <a:xfrm>
              <a:off x="4044375" y="1314975"/>
              <a:ext cx="161975" cy="132450"/>
            </a:xfrm>
            <a:custGeom>
              <a:rect b="b" l="l" r="r" t="t"/>
              <a:pathLst>
                <a:path extrusionOk="0" fill="none" h="5298" w="6479">
                  <a:moveTo>
                    <a:pt x="6479" y="4726"/>
                  </a:moveTo>
                  <a:lnTo>
                    <a:pt x="6479" y="4726"/>
                  </a:lnTo>
                  <a:lnTo>
                    <a:pt x="6441" y="4840"/>
                  </a:lnTo>
                  <a:lnTo>
                    <a:pt x="6403" y="4955"/>
                  </a:lnTo>
                  <a:lnTo>
                    <a:pt x="6288" y="5145"/>
                  </a:lnTo>
                  <a:lnTo>
                    <a:pt x="6098" y="5260"/>
                  </a:lnTo>
                  <a:lnTo>
                    <a:pt x="5983" y="5298"/>
                  </a:lnTo>
                  <a:lnTo>
                    <a:pt x="5869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7" y="5298"/>
                  </a:lnTo>
                  <a:lnTo>
                    <a:pt x="343" y="5260"/>
                  </a:lnTo>
                  <a:lnTo>
                    <a:pt x="153" y="5145"/>
                  </a:lnTo>
                  <a:lnTo>
                    <a:pt x="38" y="4955"/>
                  </a:lnTo>
                  <a:lnTo>
                    <a:pt x="0" y="4840"/>
                  </a:lnTo>
                  <a:lnTo>
                    <a:pt x="0" y="4726"/>
                  </a:lnTo>
                  <a:lnTo>
                    <a:pt x="0" y="1487"/>
                  </a:lnTo>
                  <a:lnTo>
                    <a:pt x="0" y="1487"/>
                  </a:lnTo>
                  <a:lnTo>
                    <a:pt x="0" y="1372"/>
                  </a:lnTo>
                  <a:lnTo>
                    <a:pt x="38" y="1258"/>
                  </a:lnTo>
                  <a:lnTo>
                    <a:pt x="153" y="1068"/>
                  </a:lnTo>
                  <a:lnTo>
                    <a:pt x="343" y="915"/>
                  </a:lnTo>
                  <a:lnTo>
                    <a:pt x="457" y="915"/>
                  </a:lnTo>
                  <a:lnTo>
                    <a:pt x="572" y="877"/>
                  </a:lnTo>
                  <a:lnTo>
                    <a:pt x="1753" y="877"/>
                  </a:lnTo>
                  <a:lnTo>
                    <a:pt x="2325" y="0"/>
                  </a:lnTo>
                  <a:lnTo>
                    <a:pt x="4116" y="0"/>
                  </a:lnTo>
                  <a:lnTo>
                    <a:pt x="4688" y="877"/>
                  </a:lnTo>
                  <a:lnTo>
                    <a:pt x="5869" y="877"/>
                  </a:lnTo>
                  <a:lnTo>
                    <a:pt x="5869" y="877"/>
                  </a:lnTo>
                  <a:lnTo>
                    <a:pt x="5983" y="915"/>
                  </a:lnTo>
                  <a:lnTo>
                    <a:pt x="6098" y="915"/>
                  </a:lnTo>
                  <a:lnTo>
                    <a:pt x="6288" y="1068"/>
                  </a:lnTo>
                  <a:lnTo>
                    <a:pt x="6403" y="1258"/>
                  </a:lnTo>
                  <a:lnTo>
                    <a:pt x="6441" y="1372"/>
                  </a:lnTo>
                  <a:lnTo>
                    <a:pt x="6479" y="1487"/>
                  </a:lnTo>
                  <a:lnTo>
                    <a:pt x="6479" y="4726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4095825" y="1358800"/>
              <a:ext cx="58125" cy="58150"/>
            </a:xfrm>
            <a:custGeom>
              <a:rect b="b" l="l" r="r" t="t"/>
              <a:pathLst>
                <a:path extrusionOk="0" fill="none" h="2326" w="2325">
                  <a:moveTo>
                    <a:pt x="1181" y="1"/>
                  </a:moveTo>
                  <a:lnTo>
                    <a:pt x="1181" y="1"/>
                  </a:lnTo>
                  <a:lnTo>
                    <a:pt x="1410" y="1"/>
                  </a:lnTo>
                  <a:lnTo>
                    <a:pt x="1639" y="77"/>
                  </a:lnTo>
                  <a:lnTo>
                    <a:pt x="1829" y="191"/>
                  </a:lnTo>
                  <a:lnTo>
                    <a:pt x="1982" y="344"/>
                  </a:lnTo>
                  <a:lnTo>
                    <a:pt x="2134" y="496"/>
                  </a:lnTo>
                  <a:lnTo>
                    <a:pt x="2249" y="725"/>
                  </a:lnTo>
                  <a:lnTo>
                    <a:pt x="2325" y="915"/>
                  </a:lnTo>
                  <a:lnTo>
                    <a:pt x="2325" y="1182"/>
                  </a:lnTo>
                  <a:lnTo>
                    <a:pt x="2325" y="1182"/>
                  </a:lnTo>
                  <a:lnTo>
                    <a:pt x="2325" y="1411"/>
                  </a:lnTo>
                  <a:lnTo>
                    <a:pt x="2249" y="1639"/>
                  </a:lnTo>
                  <a:lnTo>
                    <a:pt x="2134" y="1830"/>
                  </a:lnTo>
                  <a:lnTo>
                    <a:pt x="1982" y="1982"/>
                  </a:lnTo>
                  <a:lnTo>
                    <a:pt x="1829" y="2135"/>
                  </a:lnTo>
                  <a:lnTo>
                    <a:pt x="1639" y="2249"/>
                  </a:lnTo>
                  <a:lnTo>
                    <a:pt x="1410" y="2325"/>
                  </a:lnTo>
                  <a:lnTo>
                    <a:pt x="1181" y="2325"/>
                  </a:lnTo>
                  <a:lnTo>
                    <a:pt x="1181" y="2325"/>
                  </a:lnTo>
                  <a:lnTo>
                    <a:pt x="915" y="2325"/>
                  </a:lnTo>
                  <a:lnTo>
                    <a:pt x="724" y="2249"/>
                  </a:lnTo>
                  <a:lnTo>
                    <a:pt x="495" y="2135"/>
                  </a:lnTo>
                  <a:lnTo>
                    <a:pt x="343" y="1982"/>
                  </a:lnTo>
                  <a:lnTo>
                    <a:pt x="191" y="1830"/>
                  </a:lnTo>
                  <a:lnTo>
                    <a:pt x="76" y="1639"/>
                  </a:lnTo>
                  <a:lnTo>
                    <a:pt x="0" y="1411"/>
                  </a:lnTo>
                  <a:lnTo>
                    <a:pt x="0" y="1182"/>
                  </a:lnTo>
                  <a:lnTo>
                    <a:pt x="0" y="1182"/>
                  </a:lnTo>
                  <a:lnTo>
                    <a:pt x="0" y="915"/>
                  </a:lnTo>
                  <a:lnTo>
                    <a:pt x="76" y="725"/>
                  </a:lnTo>
                  <a:lnTo>
                    <a:pt x="191" y="496"/>
                  </a:lnTo>
                  <a:lnTo>
                    <a:pt x="343" y="344"/>
                  </a:lnTo>
                  <a:lnTo>
                    <a:pt x="495" y="191"/>
                  </a:lnTo>
                  <a:lnTo>
                    <a:pt x="724" y="77"/>
                  </a:lnTo>
                  <a:lnTo>
                    <a:pt x="915" y="1"/>
                  </a:lnTo>
                  <a:lnTo>
                    <a:pt x="1181" y="1"/>
                  </a:lnTo>
                  <a:lnTo>
                    <a:pt x="1181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4"/>
          <p:cNvGrpSpPr/>
          <p:nvPr/>
        </p:nvGrpSpPr>
        <p:grpSpPr>
          <a:xfrm>
            <a:off x="4858855" y="1260125"/>
            <a:ext cx="225242" cy="225261"/>
            <a:chOff x="4044375" y="1723700"/>
            <a:chExt cx="161975" cy="162000"/>
          </a:xfrm>
        </p:grpSpPr>
        <p:sp>
          <p:nvSpPr>
            <p:cNvPr id="803" name="Google Shape;803;p34"/>
            <p:cNvSpPr/>
            <p:nvPr/>
          </p:nvSpPr>
          <p:spPr>
            <a:xfrm>
              <a:off x="4066275" y="1746575"/>
              <a:ext cx="117225" cy="117200"/>
            </a:xfrm>
            <a:custGeom>
              <a:rect b="b" l="l" r="r" t="t"/>
              <a:pathLst>
                <a:path extrusionOk="0" fill="none" h="4688" w="4689">
                  <a:moveTo>
                    <a:pt x="572" y="0"/>
                  </a:moveTo>
                  <a:lnTo>
                    <a:pt x="4117" y="0"/>
                  </a:lnTo>
                  <a:lnTo>
                    <a:pt x="4117" y="0"/>
                  </a:lnTo>
                  <a:lnTo>
                    <a:pt x="4231" y="0"/>
                  </a:lnTo>
                  <a:lnTo>
                    <a:pt x="4345" y="38"/>
                  </a:lnTo>
                  <a:lnTo>
                    <a:pt x="4536" y="153"/>
                  </a:lnTo>
                  <a:lnTo>
                    <a:pt x="4650" y="343"/>
                  </a:lnTo>
                  <a:lnTo>
                    <a:pt x="4688" y="458"/>
                  </a:lnTo>
                  <a:lnTo>
                    <a:pt x="4688" y="572"/>
                  </a:lnTo>
                  <a:lnTo>
                    <a:pt x="4688" y="4116"/>
                  </a:lnTo>
                  <a:lnTo>
                    <a:pt x="4688" y="4116"/>
                  </a:lnTo>
                  <a:lnTo>
                    <a:pt x="4688" y="4230"/>
                  </a:lnTo>
                  <a:lnTo>
                    <a:pt x="4650" y="4345"/>
                  </a:lnTo>
                  <a:lnTo>
                    <a:pt x="4536" y="4535"/>
                  </a:lnTo>
                  <a:lnTo>
                    <a:pt x="4345" y="4650"/>
                  </a:lnTo>
                  <a:lnTo>
                    <a:pt x="4231" y="4688"/>
                  </a:lnTo>
                  <a:lnTo>
                    <a:pt x="4117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4" y="4650"/>
                  </a:lnTo>
                  <a:lnTo>
                    <a:pt x="153" y="4535"/>
                  </a:lnTo>
                  <a:lnTo>
                    <a:pt x="39" y="4345"/>
                  </a:lnTo>
                  <a:lnTo>
                    <a:pt x="1" y="4230"/>
                  </a:lnTo>
                  <a:lnTo>
                    <a:pt x="1" y="4116"/>
                  </a:lnTo>
                  <a:lnTo>
                    <a:pt x="1" y="572"/>
                  </a:lnTo>
                  <a:lnTo>
                    <a:pt x="1" y="572"/>
                  </a:lnTo>
                  <a:lnTo>
                    <a:pt x="1" y="458"/>
                  </a:lnTo>
                  <a:lnTo>
                    <a:pt x="39" y="343"/>
                  </a:lnTo>
                  <a:lnTo>
                    <a:pt x="153" y="153"/>
                  </a:lnTo>
                  <a:lnTo>
                    <a:pt x="344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02475" y="1782775"/>
              <a:ext cx="44800" cy="44800"/>
            </a:xfrm>
            <a:custGeom>
              <a:rect b="b" l="l" r="r" t="t"/>
              <a:pathLst>
                <a:path extrusionOk="0" fill="none" h="1792" w="1792">
                  <a:moveTo>
                    <a:pt x="1" y="0"/>
                  </a:moveTo>
                  <a:lnTo>
                    <a:pt x="1792" y="0"/>
                  </a:lnTo>
                  <a:lnTo>
                    <a:pt x="1792" y="1792"/>
                  </a:lnTo>
                  <a:lnTo>
                    <a:pt x="1" y="17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4102475" y="1723700"/>
              <a:ext cx="25" cy="22900"/>
            </a:xfrm>
            <a:custGeom>
              <a:rect b="b" l="l" r="r" t="t"/>
              <a:pathLst>
                <a:path extrusionOk="0" fill="none" h="916" w="1">
                  <a:moveTo>
                    <a:pt x="1" y="1"/>
                  </a:moveTo>
                  <a:lnTo>
                    <a:pt x="1" y="91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4147275" y="1723700"/>
              <a:ext cx="0" cy="22900"/>
            </a:xfrm>
            <a:custGeom>
              <a:rect b="b" l="l" r="r" t="t"/>
              <a:pathLst>
                <a:path extrusionOk="0" fill="none" h="916" w="0">
                  <a:moveTo>
                    <a:pt x="0" y="1"/>
                  </a:moveTo>
                  <a:lnTo>
                    <a:pt x="0" y="91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4102475" y="1863750"/>
              <a:ext cx="25" cy="21950"/>
            </a:xfrm>
            <a:custGeom>
              <a:rect b="b" l="l" r="r" t="t"/>
              <a:pathLst>
                <a:path extrusionOk="0" fill="none" h="878" w="1">
                  <a:moveTo>
                    <a:pt x="1" y="1"/>
                  </a:moveTo>
                  <a:lnTo>
                    <a:pt x="1" y="87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147275" y="1863750"/>
              <a:ext cx="0" cy="21950"/>
            </a:xfrm>
            <a:custGeom>
              <a:rect b="b" l="l" r="r" t="t"/>
              <a:pathLst>
                <a:path extrusionOk="0" fill="none" h="878" w="0">
                  <a:moveTo>
                    <a:pt x="0" y="1"/>
                  </a:moveTo>
                  <a:lnTo>
                    <a:pt x="0" y="87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183475" y="1782775"/>
              <a:ext cx="22875" cy="25"/>
            </a:xfrm>
            <a:custGeom>
              <a:rect b="b" l="l" r="r" t="t"/>
              <a:pathLst>
                <a:path extrusionOk="0" fill="none" h="1" w="915">
                  <a:moveTo>
                    <a:pt x="0" y="0"/>
                  </a:moveTo>
                  <a:lnTo>
                    <a:pt x="915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4183475" y="1819925"/>
              <a:ext cx="22875" cy="25"/>
            </a:xfrm>
            <a:custGeom>
              <a:rect b="b" l="l" r="r" t="t"/>
              <a:pathLst>
                <a:path extrusionOk="0" fill="none" h="1" w="915">
                  <a:moveTo>
                    <a:pt x="0" y="1"/>
                  </a:moveTo>
                  <a:lnTo>
                    <a:pt x="915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4044375" y="1782775"/>
              <a:ext cx="21925" cy="25"/>
            </a:xfrm>
            <a:custGeom>
              <a:rect b="b" l="l" r="r" t="t"/>
              <a:pathLst>
                <a:path extrusionOk="0" fill="none" h="1" w="877">
                  <a:moveTo>
                    <a:pt x="0" y="0"/>
                  </a:moveTo>
                  <a:lnTo>
                    <a:pt x="877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4044375" y="1819925"/>
              <a:ext cx="21925" cy="25"/>
            </a:xfrm>
            <a:custGeom>
              <a:rect b="b" l="l" r="r" t="t"/>
              <a:pathLst>
                <a:path extrusionOk="0" fill="none" h="1" w="877">
                  <a:moveTo>
                    <a:pt x="0" y="1"/>
                  </a:moveTo>
                  <a:lnTo>
                    <a:pt x="877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34"/>
          <p:cNvGrpSpPr/>
          <p:nvPr/>
        </p:nvGrpSpPr>
        <p:grpSpPr>
          <a:xfrm>
            <a:off x="4889309" y="1754305"/>
            <a:ext cx="163013" cy="205377"/>
            <a:chOff x="4066275" y="2155300"/>
            <a:chExt cx="117225" cy="147700"/>
          </a:xfrm>
        </p:grpSpPr>
        <p:sp>
          <p:nvSpPr>
            <p:cNvPr id="814" name="Google Shape;814;p34"/>
            <p:cNvSpPr/>
            <p:nvPr/>
          </p:nvSpPr>
          <p:spPr>
            <a:xfrm>
              <a:off x="4066275" y="2155300"/>
              <a:ext cx="117225" cy="147700"/>
            </a:xfrm>
            <a:custGeom>
              <a:rect b="b" l="l" r="r" t="t"/>
              <a:pathLst>
                <a:path extrusionOk="0" fill="none" h="5908" w="4689">
                  <a:moveTo>
                    <a:pt x="2630" y="0"/>
                  </a:moveTo>
                  <a:lnTo>
                    <a:pt x="572" y="0"/>
                  </a:lnTo>
                  <a:lnTo>
                    <a:pt x="572" y="0"/>
                  </a:lnTo>
                  <a:lnTo>
                    <a:pt x="458" y="0"/>
                  </a:lnTo>
                  <a:lnTo>
                    <a:pt x="344" y="39"/>
                  </a:lnTo>
                  <a:lnTo>
                    <a:pt x="153" y="191"/>
                  </a:lnTo>
                  <a:lnTo>
                    <a:pt x="39" y="343"/>
                  </a:lnTo>
                  <a:lnTo>
                    <a:pt x="1" y="458"/>
                  </a:lnTo>
                  <a:lnTo>
                    <a:pt x="1" y="610"/>
                  </a:lnTo>
                  <a:lnTo>
                    <a:pt x="1" y="5298"/>
                  </a:lnTo>
                  <a:lnTo>
                    <a:pt x="1" y="5298"/>
                  </a:lnTo>
                  <a:lnTo>
                    <a:pt x="1" y="5412"/>
                  </a:lnTo>
                  <a:lnTo>
                    <a:pt x="39" y="5526"/>
                  </a:lnTo>
                  <a:lnTo>
                    <a:pt x="153" y="5717"/>
                  </a:lnTo>
                  <a:lnTo>
                    <a:pt x="344" y="5831"/>
                  </a:lnTo>
                  <a:lnTo>
                    <a:pt x="458" y="5869"/>
                  </a:lnTo>
                  <a:lnTo>
                    <a:pt x="572" y="5908"/>
                  </a:lnTo>
                  <a:lnTo>
                    <a:pt x="4117" y="5908"/>
                  </a:lnTo>
                  <a:lnTo>
                    <a:pt x="4117" y="5908"/>
                  </a:lnTo>
                  <a:lnTo>
                    <a:pt x="4231" y="5869"/>
                  </a:lnTo>
                  <a:lnTo>
                    <a:pt x="4345" y="5831"/>
                  </a:lnTo>
                  <a:lnTo>
                    <a:pt x="4536" y="5717"/>
                  </a:lnTo>
                  <a:lnTo>
                    <a:pt x="4650" y="5526"/>
                  </a:lnTo>
                  <a:lnTo>
                    <a:pt x="4688" y="5412"/>
                  </a:lnTo>
                  <a:lnTo>
                    <a:pt x="4688" y="5298"/>
                  </a:lnTo>
                  <a:lnTo>
                    <a:pt x="4688" y="2058"/>
                  </a:lnTo>
                  <a:lnTo>
                    <a:pt x="263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132025" y="2155300"/>
              <a:ext cx="51475" cy="51475"/>
            </a:xfrm>
            <a:custGeom>
              <a:rect b="b" l="l" r="r" t="t"/>
              <a:pathLst>
                <a:path extrusionOk="0" fill="none" h="2059" w="2059">
                  <a:moveTo>
                    <a:pt x="0" y="0"/>
                  </a:moveTo>
                  <a:lnTo>
                    <a:pt x="0" y="2058"/>
                  </a:lnTo>
                  <a:lnTo>
                    <a:pt x="2058" y="205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34"/>
          <p:cNvGrpSpPr/>
          <p:nvPr/>
        </p:nvGrpSpPr>
        <p:grpSpPr>
          <a:xfrm>
            <a:off x="4878706" y="2227279"/>
            <a:ext cx="184220" cy="205377"/>
            <a:chOff x="4058650" y="2571650"/>
            <a:chExt cx="132475" cy="147700"/>
          </a:xfrm>
        </p:grpSpPr>
        <p:sp>
          <p:nvSpPr>
            <p:cNvPr id="817" name="Google Shape;817;p34"/>
            <p:cNvSpPr/>
            <p:nvPr/>
          </p:nvSpPr>
          <p:spPr>
            <a:xfrm>
              <a:off x="4058650" y="2571650"/>
              <a:ext cx="132475" cy="147700"/>
            </a:xfrm>
            <a:custGeom>
              <a:rect b="b" l="l" r="r" t="t"/>
              <a:pathLst>
                <a:path extrusionOk="0" fill="none" h="5908" w="5299">
                  <a:moveTo>
                    <a:pt x="1" y="2058"/>
                  </a:moveTo>
                  <a:lnTo>
                    <a:pt x="2668" y="1"/>
                  </a:lnTo>
                  <a:lnTo>
                    <a:pt x="5298" y="2058"/>
                  </a:lnTo>
                  <a:lnTo>
                    <a:pt x="5298" y="5298"/>
                  </a:lnTo>
                  <a:lnTo>
                    <a:pt x="5298" y="5298"/>
                  </a:lnTo>
                  <a:lnTo>
                    <a:pt x="5298" y="5412"/>
                  </a:lnTo>
                  <a:lnTo>
                    <a:pt x="5260" y="5526"/>
                  </a:lnTo>
                  <a:lnTo>
                    <a:pt x="5146" y="5717"/>
                  </a:lnTo>
                  <a:lnTo>
                    <a:pt x="4955" y="5869"/>
                  </a:lnTo>
                  <a:lnTo>
                    <a:pt x="4841" y="5869"/>
                  </a:lnTo>
                  <a:lnTo>
                    <a:pt x="4726" y="5908"/>
                  </a:lnTo>
                  <a:lnTo>
                    <a:pt x="572" y="5908"/>
                  </a:lnTo>
                  <a:lnTo>
                    <a:pt x="572" y="5908"/>
                  </a:lnTo>
                  <a:lnTo>
                    <a:pt x="458" y="5869"/>
                  </a:lnTo>
                  <a:lnTo>
                    <a:pt x="344" y="5869"/>
                  </a:lnTo>
                  <a:lnTo>
                    <a:pt x="191" y="5717"/>
                  </a:lnTo>
                  <a:lnTo>
                    <a:pt x="39" y="5526"/>
                  </a:lnTo>
                  <a:lnTo>
                    <a:pt x="1" y="5412"/>
                  </a:lnTo>
                  <a:lnTo>
                    <a:pt x="1" y="5298"/>
                  </a:lnTo>
                  <a:lnTo>
                    <a:pt x="1" y="2058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4102475" y="2645000"/>
              <a:ext cx="44800" cy="74350"/>
            </a:xfrm>
            <a:custGeom>
              <a:rect b="b" l="l" r="r" t="t"/>
              <a:pathLst>
                <a:path extrusionOk="0" fill="none" h="2974" w="1792">
                  <a:moveTo>
                    <a:pt x="1" y="2974"/>
                  </a:moveTo>
                  <a:lnTo>
                    <a:pt x="1" y="1"/>
                  </a:lnTo>
                  <a:lnTo>
                    <a:pt x="1792" y="1"/>
                  </a:lnTo>
                  <a:lnTo>
                    <a:pt x="1792" y="297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34"/>
          <p:cNvGrpSpPr/>
          <p:nvPr/>
        </p:nvGrpSpPr>
        <p:grpSpPr>
          <a:xfrm>
            <a:off x="4868102" y="2700253"/>
            <a:ext cx="205392" cy="205377"/>
            <a:chOff x="4051025" y="2988000"/>
            <a:chExt cx="147700" cy="147700"/>
          </a:xfrm>
        </p:grpSpPr>
        <p:sp>
          <p:nvSpPr>
            <p:cNvPr id="820" name="Google Shape;820;p34"/>
            <p:cNvSpPr/>
            <p:nvPr/>
          </p:nvSpPr>
          <p:spPr>
            <a:xfrm>
              <a:off x="4051025" y="298800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82"/>
                  </a:lnTo>
                  <a:lnTo>
                    <a:pt x="4612" y="534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830"/>
                  </a:lnTo>
                  <a:lnTo>
                    <a:pt x="5756" y="2097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870" y="3278"/>
                  </a:lnTo>
                  <a:lnTo>
                    <a:pt x="5832" y="3545"/>
                  </a:lnTo>
                  <a:lnTo>
                    <a:pt x="5756" y="3850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65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9" y="5870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65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78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30" y="1830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7"/>
                  </a:lnTo>
                  <a:lnTo>
                    <a:pt x="1297" y="534"/>
                  </a:lnTo>
                  <a:lnTo>
                    <a:pt x="1563" y="382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098675" y="3086125"/>
              <a:ext cx="59100" cy="25"/>
            </a:xfrm>
            <a:custGeom>
              <a:rect b="b" l="l" r="r" t="t"/>
              <a:pathLst>
                <a:path extrusionOk="0" fill="none" h="1" w="2364">
                  <a:moveTo>
                    <a:pt x="0" y="1"/>
                  </a:moveTo>
                  <a:lnTo>
                    <a:pt x="2363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4106300" y="30423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151075" y="30423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869306" y="3185338"/>
            <a:ext cx="202749" cy="204056"/>
          </a:xfrm>
          <a:custGeom>
            <a:rect b="b" l="l" r="r" t="t"/>
            <a:pathLst>
              <a:path extrusionOk="0" fill="none" h="5870" w="5832">
                <a:moveTo>
                  <a:pt x="5832" y="4383"/>
                </a:moveTo>
                <a:lnTo>
                  <a:pt x="5832" y="5260"/>
                </a:lnTo>
                <a:lnTo>
                  <a:pt x="5832" y="5260"/>
                </a:lnTo>
                <a:lnTo>
                  <a:pt x="5832" y="5374"/>
                </a:lnTo>
                <a:lnTo>
                  <a:pt x="5794" y="5488"/>
                </a:lnTo>
                <a:lnTo>
                  <a:pt x="5679" y="5679"/>
                </a:lnTo>
                <a:lnTo>
                  <a:pt x="5489" y="5793"/>
                </a:lnTo>
                <a:lnTo>
                  <a:pt x="5375" y="5831"/>
                </a:lnTo>
                <a:lnTo>
                  <a:pt x="5260" y="5870"/>
                </a:lnTo>
                <a:lnTo>
                  <a:pt x="5260" y="5870"/>
                </a:lnTo>
                <a:lnTo>
                  <a:pt x="5222" y="5831"/>
                </a:lnTo>
                <a:lnTo>
                  <a:pt x="5222" y="5831"/>
                </a:lnTo>
                <a:lnTo>
                  <a:pt x="4536" y="5717"/>
                </a:lnTo>
                <a:lnTo>
                  <a:pt x="3888" y="5565"/>
                </a:lnTo>
                <a:lnTo>
                  <a:pt x="3240" y="5298"/>
                </a:lnTo>
                <a:lnTo>
                  <a:pt x="2669" y="4955"/>
                </a:lnTo>
                <a:lnTo>
                  <a:pt x="2669" y="4955"/>
                </a:lnTo>
                <a:lnTo>
                  <a:pt x="2135" y="4574"/>
                </a:lnTo>
                <a:lnTo>
                  <a:pt x="1678" y="4155"/>
                </a:lnTo>
                <a:lnTo>
                  <a:pt x="1259" y="3697"/>
                </a:lnTo>
                <a:lnTo>
                  <a:pt x="878" y="3164"/>
                </a:lnTo>
                <a:lnTo>
                  <a:pt x="878" y="3164"/>
                </a:lnTo>
                <a:lnTo>
                  <a:pt x="573" y="2592"/>
                </a:lnTo>
                <a:lnTo>
                  <a:pt x="306" y="1944"/>
                </a:lnTo>
                <a:lnTo>
                  <a:pt x="115" y="1296"/>
                </a:lnTo>
                <a:lnTo>
                  <a:pt x="1" y="610"/>
                </a:lnTo>
                <a:lnTo>
                  <a:pt x="1" y="610"/>
                </a:lnTo>
                <a:lnTo>
                  <a:pt x="1" y="496"/>
                </a:lnTo>
                <a:lnTo>
                  <a:pt x="1" y="382"/>
                </a:lnTo>
                <a:lnTo>
                  <a:pt x="115" y="191"/>
                </a:lnTo>
                <a:lnTo>
                  <a:pt x="306" y="39"/>
                </a:lnTo>
                <a:lnTo>
                  <a:pt x="420" y="1"/>
                </a:lnTo>
                <a:lnTo>
                  <a:pt x="535" y="1"/>
                </a:lnTo>
                <a:lnTo>
                  <a:pt x="535" y="1"/>
                </a:lnTo>
                <a:lnTo>
                  <a:pt x="573" y="1"/>
                </a:lnTo>
                <a:lnTo>
                  <a:pt x="1449" y="1"/>
                </a:lnTo>
                <a:lnTo>
                  <a:pt x="1449" y="1"/>
                </a:lnTo>
                <a:lnTo>
                  <a:pt x="1678" y="39"/>
                </a:lnTo>
                <a:lnTo>
                  <a:pt x="1868" y="115"/>
                </a:lnTo>
                <a:lnTo>
                  <a:pt x="1983" y="305"/>
                </a:lnTo>
                <a:lnTo>
                  <a:pt x="2059" y="496"/>
                </a:lnTo>
                <a:lnTo>
                  <a:pt x="2059" y="496"/>
                </a:lnTo>
                <a:lnTo>
                  <a:pt x="2135" y="915"/>
                </a:lnTo>
                <a:lnTo>
                  <a:pt x="2249" y="1334"/>
                </a:lnTo>
                <a:lnTo>
                  <a:pt x="2249" y="1334"/>
                </a:lnTo>
                <a:lnTo>
                  <a:pt x="2288" y="1487"/>
                </a:lnTo>
                <a:lnTo>
                  <a:pt x="2288" y="1677"/>
                </a:lnTo>
                <a:lnTo>
                  <a:pt x="2211" y="1792"/>
                </a:lnTo>
                <a:lnTo>
                  <a:pt x="2135" y="1944"/>
                </a:lnTo>
                <a:lnTo>
                  <a:pt x="1754" y="2325"/>
                </a:lnTo>
                <a:lnTo>
                  <a:pt x="1754" y="2325"/>
                </a:lnTo>
                <a:lnTo>
                  <a:pt x="2097" y="2859"/>
                </a:lnTo>
                <a:lnTo>
                  <a:pt x="2516" y="3316"/>
                </a:lnTo>
                <a:lnTo>
                  <a:pt x="2974" y="3735"/>
                </a:lnTo>
                <a:lnTo>
                  <a:pt x="3507" y="4078"/>
                </a:lnTo>
                <a:lnTo>
                  <a:pt x="3888" y="3697"/>
                </a:lnTo>
                <a:lnTo>
                  <a:pt x="3888" y="3697"/>
                </a:lnTo>
                <a:lnTo>
                  <a:pt x="4041" y="3621"/>
                </a:lnTo>
                <a:lnTo>
                  <a:pt x="4193" y="3545"/>
                </a:lnTo>
                <a:lnTo>
                  <a:pt x="4346" y="3545"/>
                </a:lnTo>
                <a:lnTo>
                  <a:pt x="4498" y="3583"/>
                </a:lnTo>
                <a:lnTo>
                  <a:pt x="4498" y="3583"/>
                </a:lnTo>
                <a:lnTo>
                  <a:pt x="4917" y="3697"/>
                </a:lnTo>
                <a:lnTo>
                  <a:pt x="5336" y="3774"/>
                </a:lnTo>
                <a:lnTo>
                  <a:pt x="5336" y="3774"/>
                </a:lnTo>
                <a:lnTo>
                  <a:pt x="5527" y="3850"/>
                </a:lnTo>
                <a:lnTo>
                  <a:pt x="5718" y="3964"/>
                </a:lnTo>
                <a:lnTo>
                  <a:pt x="5794" y="4155"/>
                </a:lnTo>
                <a:lnTo>
                  <a:pt x="5832" y="4383"/>
                </a:lnTo>
                <a:lnTo>
                  <a:pt x="5832" y="4383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34"/>
          <p:cNvGrpSpPr/>
          <p:nvPr/>
        </p:nvGrpSpPr>
        <p:grpSpPr>
          <a:xfrm>
            <a:off x="4868102" y="3667407"/>
            <a:ext cx="205392" cy="205377"/>
            <a:chOff x="4051025" y="3835950"/>
            <a:chExt cx="147700" cy="147700"/>
          </a:xfrm>
        </p:grpSpPr>
        <p:sp>
          <p:nvSpPr>
            <p:cNvPr id="826" name="Google Shape;826;p34"/>
            <p:cNvSpPr/>
            <p:nvPr/>
          </p:nvSpPr>
          <p:spPr>
            <a:xfrm>
              <a:off x="4051025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40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45" y="343"/>
                  </a:lnTo>
                  <a:lnTo>
                    <a:pt x="4612" y="496"/>
                  </a:lnTo>
                  <a:lnTo>
                    <a:pt x="4841" y="686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3" y="1296"/>
                  </a:lnTo>
                  <a:lnTo>
                    <a:pt x="5527" y="1563"/>
                  </a:lnTo>
                  <a:lnTo>
                    <a:pt x="5679" y="1792"/>
                  </a:lnTo>
                  <a:lnTo>
                    <a:pt x="5756" y="2058"/>
                  </a:lnTo>
                  <a:lnTo>
                    <a:pt x="5832" y="2363"/>
                  </a:lnTo>
                  <a:lnTo>
                    <a:pt x="5870" y="2668"/>
                  </a:lnTo>
                  <a:lnTo>
                    <a:pt x="5908" y="2935"/>
                  </a:lnTo>
                  <a:lnTo>
                    <a:pt x="5908" y="2935"/>
                  </a:lnTo>
                  <a:lnTo>
                    <a:pt x="5870" y="3240"/>
                  </a:lnTo>
                  <a:lnTo>
                    <a:pt x="5832" y="3545"/>
                  </a:lnTo>
                  <a:lnTo>
                    <a:pt x="5756" y="3811"/>
                  </a:lnTo>
                  <a:lnTo>
                    <a:pt x="5679" y="4116"/>
                  </a:lnTo>
                  <a:lnTo>
                    <a:pt x="5527" y="4345"/>
                  </a:lnTo>
                  <a:lnTo>
                    <a:pt x="5413" y="4612"/>
                  </a:lnTo>
                  <a:lnTo>
                    <a:pt x="5222" y="4840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45" y="5526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40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9" y="5869"/>
                  </a:lnTo>
                  <a:lnTo>
                    <a:pt x="2364" y="5831"/>
                  </a:lnTo>
                  <a:lnTo>
                    <a:pt x="2097" y="5755"/>
                  </a:lnTo>
                  <a:lnTo>
                    <a:pt x="1792" y="5679"/>
                  </a:lnTo>
                  <a:lnTo>
                    <a:pt x="1563" y="5526"/>
                  </a:lnTo>
                  <a:lnTo>
                    <a:pt x="1297" y="5412"/>
                  </a:lnTo>
                  <a:lnTo>
                    <a:pt x="1068" y="5222"/>
                  </a:lnTo>
                  <a:lnTo>
                    <a:pt x="877" y="5031"/>
                  </a:lnTo>
                  <a:lnTo>
                    <a:pt x="687" y="4840"/>
                  </a:lnTo>
                  <a:lnTo>
                    <a:pt x="496" y="4612"/>
                  </a:lnTo>
                  <a:lnTo>
                    <a:pt x="382" y="4345"/>
                  </a:lnTo>
                  <a:lnTo>
                    <a:pt x="230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35"/>
                  </a:lnTo>
                  <a:lnTo>
                    <a:pt x="1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30" y="1792"/>
                  </a:lnTo>
                  <a:lnTo>
                    <a:pt x="382" y="1563"/>
                  </a:lnTo>
                  <a:lnTo>
                    <a:pt x="496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068" y="686"/>
                  </a:lnTo>
                  <a:lnTo>
                    <a:pt x="1297" y="496"/>
                  </a:lnTo>
                  <a:lnTo>
                    <a:pt x="1563" y="343"/>
                  </a:lnTo>
                  <a:lnTo>
                    <a:pt x="1792" y="229"/>
                  </a:lnTo>
                  <a:lnTo>
                    <a:pt x="2097" y="153"/>
                  </a:lnTo>
                  <a:lnTo>
                    <a:pt x="2364" y="77"/>
                  </a:lnTo>
                  <a:lnTo>
                    <a:pt x="2669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4072950" y="3857850"/>
              <a:ext cx="103875" cy="103875"/>
            </a:xfrm>
            <a:custGeom>
              <a:rect b="b" l="l" r="r" t="t"/>
              <a:pathLst>
                <a:path extrusionOk="0" fill="none" h="4155" w="4155">
                  <a:moveTo>
                    <a:pt x="0" y="1"/>
                  </a:moveTo>
                  <a:lnTo>
                    <a:pt x="4154" y="415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34"/>
          <p:cNvGrpSpPr/>
          <p:nvPr/>
        </p:nvGrpSpPr>
        <p:grpSpPr>
          <a:xfrm>
            <a:off x="4858855" y="4192039"/>
            <a:ext cx="225242" cy="123233"/>
            <a:chOff x="4044375" y="4289450"/>
            <a:chExt cx="161975" cy="88625"/>
          </a:xfrm>
        </p:grpSpPr>
        <p:sp>
          <p:nvSpPr>
            <p:cNvPr id="829" name="Google Shape;829;p34"/>
            <p:cNvSpPr/>
            <p:nvPr/>
          </p:nvSpPr>
          <p:spPr>
            <a:xfrm>
              <a:off x="4044375" y="4289450"/>
              <a:ext cx="161975" cy="88625"/>
            </a:xfrm>
            <a:custGeom>
              <a:rect b="b" l="l" r="r" t="t"/>
              <a:pathLst>
                <a:path extrusionOk="0" fill="none" h="3545" w="6479">
                  <a:moveTo>
                    <a:pt x="6479" y="1"/>
                  </a:moveTo>
                  <a:lnTo>
                    <a:pt x="3659" y="2783"/>
                  </a:lnTo>
                  <a:lnTo>
                    <a:pt x="2172" y="1335"/>
                  </a:lnTo>
                  <a:lnTo>
                    <a:pt x="0" y="3545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160600" y="4293275"/>
              <a:ext cx="44800" cy="43850"/>
            </a:xfrm>
            <a:custGeom>
              <a:rect b="b" l="l" r="r" t="t"/>
              <a:pathLst>
                <a:path extrusionOk="0" fill="none" h="1754" w="1792">
                  <a:moveTo>
                    <a:pt x="1" y="0"/>
                  </a:moveTo>
                  <a:lnTo>
                    <a:pt x="1792" y="0"/>
                  </a:lnTo>
                  <a:lnTo>
                    <a:pt x="1792" y="175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34"/>
          <p:cNvGrpSpPr/>
          <p:nvPr/>
        </p:nvGrpSpPr>
        <p:grpSpPr>
          <a:xfrm>
            <a:off x="4862818" y="4659729"/>
            <a:ext cx="215995" cy="153720"/>
            <a:chOff x="4047225" y="4702000"/>
            <a:chExt cx="155325" cy="110550"/>
          </a:xfrm>
        </p:grpSpPr>
        <p:sp>
          <p:nvSpPr>
            <p:cNvPr id="832" name="Google Shape;832;p34"/>
            <p:cNvSpPr/>
            <p:nvPr/>
          </p:nvSpPr>
          <p:spPr>
            <a:xfrm>
              <a:off x="4072950" y="4739150"/>
              <a:ext cx="103875" cy="19075"/>
            </a:xfrm>
            <a:custGeom>
              <a:rect b="b" l="l" r="r" t="t"/>
              <a:pathLst>
                <a:path extrusionOk="0" fill="none" h="763" w="4155">
                  <a:moveTo>
                    <a:pt x="0" y="763"/>
                  </a:moveTo>
                  <a:lnTo>
                    <a:pt x="0" y="763"/>
                  </a:lnTo>
                  <a:lnTo>
                    <a:pt x="267" y="572"/>
                  </a:lnTo>
                  <a:lnTo>
                    <a:pt x="496" y="420"/>
                  </a:lnTo>
                  <a:lnTo>
                    <a:pt x="725" y="306"/>
                  </a:lnTo>
                  <a:lnTo>
                    <a:pt x="991" y="191"/>
                  </a:lnTo>
                  <a:lnTo>
                    <a:pt x="1258" y="115"/>
                  </a:lnTo>
                  <a:lnTo>
                    <a:pt x="1525" y="39"/>
                  </a:lnTo>
                  <a:lnTo>
                    <a:pt x="1830" y="1"/>
                  </a:lnTo>
                  <a:lnTo>
                    <a:pt x="2096" y="1"/>
                  </a:lnTo>
                  <a:lnTo>
                    <a:pt x="2363" y="1"/>
                  </a:lnTo>
                  <a:lnTo>
                    <a:pt x="2630" y="39"/>
                  </a:lnTo>
                  <a:lnTo>
                    <a:pt x="2897" y="115"/>
                  </a:lnTo>
                  <a:lnTo>
                    <a:pt x="3164" y="191"/>
                  </a:lnTo>
                  <a:lnTo>
                    <a:pt x="3430" y="306"/>
                  </a:lnTo>
                  <a:lnTo>
                    <a:pt x="3697" y="420"/>
                  </a:lnTo>
                  <a:lnTo>
                    <a:pt x="3926" y="572"/>
                  </a:lnTo>
                  <a:lnTo>
                    <a:pt x="4154" y="763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4047225" y="4702000"/>
              <a:ext cx="155325" cy="29550"/>
            </a:xfrm>
            <a:custGeom>
              <a:rect b="b" l="l" r="r" t="t"/>
              <a:pathLst>
                <a:path extrusionOk="0" fill="none" h="1182" w="6213">
                  <a:moveTo>
                    <a:pt x="0" y="1182"/>
                  </a:moveTo>
                  <a:lnTo>
                    <a:pt x="0" y="1182"/>
                  </a:lnTo>
                  <a:lnTo>
                    <a:pt x="343" y="915"/>
                  </a:lnTo>
                  <a:lnTo>
                    <a:pt x="686" y="686"/>
                  </a:lnTo>
                  <a:lnTo>
                    <a:pt x="1068" y="458"/>
                  </a:lnTo>
                  <a:lnTo>
                    <a:pt x="1449" y="305"/>
                  </a:lnTo>
                  <a:lnTo>
                    <a:pt x="1868" y="191"/>
                  </a:lnTo>
                  <a:lnTo>
                    <a:pt x="2287" y="77"/>
                  </a:lnTo>
                  <a:lnTo>
                    <a:pt x="2706" y="39"/>
                  </a:lnTo>
                  <a:lnTo>
                    <a:pt x="3125" y="0"/>
                  </a:lnTo>
                  <a:lnTo>
                    <a:pt x="3507" y="39"/>
                  </a:lnTo>
                  <a:lnTo>
                    <a:pt x="3926" y="77"/>
                  </a:lnTo>
                  <a:lnTo>
                    <a:pt x="4345" y="191"/>
                  </a:lnTo>
                  <a:lnTo>
                    <a:pt x="4764" y="305"/>
                  </a:lnTo>
                  <a:lnTo>
                    <a:pt x="5145" y="458"/>
                  </a:lnTo>
                  <a:lnTo>
                    <a:pt x="5526" y="686"/>
                  </a:lnTo>
                  <a:lnTo>
                    <a:pt x="5869" y="915"/>
                  </a:lnTo>
                  <a:lnTo>
                    <a:pt x="6212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099625" y="4776300"/>
              <a:ext cx="50525" cy="7650"/>
            </a:xfrm>
            <a:custGeom>
              <a:rect b="b" l="l" r="r" t="t"/>
              <a:pathLst>
                <a:path extrusionOk="0" fill="none" h="306" w="2021">
                  <a:moveTo>
                    <a:pt x="0" y="306"/>
                  </a:moveTo>
                  <a:lnTo>
                    <a:pt x="0" y="306"/>
                  </a:lnTo>
                  <a:lnTo>
                    <a:pt x="229" y="153"/>
                  </a:lnTo>
                  <a:lnTo>
                    <a:pt x="496" y="77"/>
                  </a:lnTo>
                  <a:lnTo>
                    <a:pt x="763" y="1"/>
                  </a:lnTo>
                  <a:lnTo>
                    <a:pt x="1029" y="1"/>
                  </a:lnTo>
                  <a:lnTo>
                    <a:pt x="1296" y="1"/>
                  </a:lnTo>
                  <a:lnTo>
                    <a:pt x="1563" y="77"/>
                  </a:lnTo>
                  <a:lnTo>
                    <a:pt x="1792" y="153"/>
                  </a:lnTo>
                  <a:lnTo>
                    <a:pt x="2020" y="306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4125350" y="48125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34"/>
          <p:cNvGrpSpPr/>
          <p:nvPr/>
        </p:nvGrpSpPr>
        <p:grpSpPr>
          <a:xfrm>
            <a:off x="5429991" y="344663"/>
            <a:ext cx="225277" cy="123233"/>
            <a:chOff x="4677950" y="912925"/>
            <a:chExt cx="162000" cy="88625"/>
          </a:xfrm>
        </p:grpSpPr>
        <p:sp>
          <p:nvSpPr>
            <p:cNvPr id="837" name="Google Shape;837;p34"/>
            <p:cNvSpPr/>
            <p:nvPr/>
          </p:nvSpPr>
          <p:spPr>
            <a:xfrm>
              <a:off x="4677950" y="912925"/>
              <a:ext cx="36225" cy="88625"/>
            </a:xfrm>
            <a:custGeom>
              <a:rect b="b" l="l" r="r" t="t"/>
              <a:pathLst>
                <a:path extrusionOk="0" fill="none" h="3545" w="1449">
                  <a:moveTo>
                    <a:pt x="1182" y="3544"/>
                  </a:moveTo>
                  <a:lnTo>
                    <a:pt x="572" y="3544"/>
                  </a:lnTo>
                  <a:lnTo>
                    <a:pt x="572" y="3544"/>
                  </a:lnTo>
                  <a:lnTo>
                    <a:pt x="458" y="3544"/>
                  </a:lnTo>
                  <a:lnTo>
                    <a:pt x="343" y="3506"/>
                  </a:lnTo>
                  <a:lnTo>
                    <a:pt x="153" y="3354"/>
                  </a:lnTo>
                  <a:lnTo>
                    <a:pt x="38" y="3201"/>
                  </a:lnTo>
                  <a:lnTo>
                    <a:pt x="0" y="3087"/>
                  </a:lnTo>
                  <a:lnTo>
                    <a:pt x="0" y="2973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495"/>
                  </a:lnTo>
                  <a:lnTo>
                    <a:pt x="38" y="381"/>
                  </a:lnTo>
                  <a:lnTo>
                    <a:pt x="153" y="191"/>
                  </a:lnTo>
                  <a:lnTo>
                    <a:pt x="343" y="38"/>
                  </a:lnTo>
                  <a:lnTo>
                    <a:pt x="458" y="38"/>
                  </a:lnTo>
                  <a:lnTo>
                    <a:pt x="572" y="0"/>
                  </a:lnTo>
                  <a:lnTo>
                    <a:pt x="1449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4773225" y="912925"/>
              <a:ext cx="37175" cy="88625"/>
            </a:xfrm>
            <a:custGeom>
              <a:rect b="b" l="l" r="r" t="t"/>
              <a:pathLst>
                <a:path extrusionOk="0" fill="none" h="3545" w="1487">
                  <a:moveTo>
                    <a:pt x="305" y="0"/>
                  </a:moveTo>
                  <a:lnTo>
                    <a:pt x="877" y="0"/>
                  </a:lnTo>
                  <a:lnTo>
                    <a:pt x="877" y="0"/>
                  </a:lnTo>
                  <a:lnTo>
                    <a:pt x="991" y="38"/>
                  </a:lnTo>
                  <a:lnTo>
                    <a:pt x="1106" y="38"/>
                  </a:lnTo>
                  <a:lnTo>
                    <a:pt x="1296" y="191"/>
                  </a:lnTo>
                  <a:lnTo>
                    <a:pt x="1410" y="381"/>
                  </a:lnTo>
                  <a:lnTo>
                    <a:pt x="1449" y="495"/>
                  </a:lnTo>
                  <a:lnTo>
                    <a:pt x="1487" y="610"/>
                  </a:lnTo>
                  <a:lnTo>
                    <a:pt x="1487" y="2973"/>
                  </a:lnTo>
                  <a:lnTo>
                    <a:pt x="1487" y="2973"/>
                  </a:lnTo>
                  <a:lnTo>
                    <a:pt x="1449" y="3087"/>
                  </a:lnTo>
                  <a:lnTo>
                    <a:pt x="1410" y="3201"/>
                  </a:lnTo>
                  <a:lnTo>
                    <a:pt x="1296" y="3354"/>
                  </a:lnTo>
                  <a:lnTo>
                    <a:pt x="1106" y="3506"/>
                  </a:lnTo>
                  <a:lnTo>
                    <a:pt x="991" y="3544"/>
                  </a:lnTo>
                  <a:lnTo>
                    <a:pt x="877" y="3544"/>
                  </a:lnTo>
                  <a:lnTo>
                    <a:pt x="0" y="354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4839925" y="950075"/>
              <a:ext cx="25" cy="14300"/>
            </a:xfrm>
            <a:custGeom>
              <a:rect b="b" l="l" r="r" t="t"/>
              <a:pathLst>
                <a:path extrusionOk="0" fill="none" h="572" w="1">
                  <a:moveTo>
                    <a:pt x="0" y="572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4725575" y="912925"/>
              <a:ext cx="43850" cy="88625"/>
            </a:xfrm>
            <a:custGeom>
              <a:rect b="b" l="l" r="r" t="t"/>
              <a:pathLst>
                <a:path extrusionOk="0" fill="none" h="3545" w="1754">
                  <a:moveTo>
                    <a:pt x="1182" y="0"/>
                  </a:moveTo>
                  <a:lnTo>
                    <a:pt x="1" y="1791"/>
                  </a:lnTo>
                  <a:lnTo>
                    <a:pt x="1754" y="1791"/>
                  </a:lnTo>
                  <a:lnTo>
                    <a:pt x="573" y="3544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34"/>
          <p:cNvGrpSpPr/>
          <p:nvPr/>
        </p:nvGrpSpPr>
        <p:grpSpPr>
          <a:xfrm>
            <a:off x="5439273" y="787151"/>
            <a:ext cx="205392" cy="205377"/>
            <a:chOff x="4684625" y="1307350"/>
            <a:chExt cx="147700" cy="147700"/>
          </a:xfrm>
        </p:grpSpPr>
        <p:sp>
          <p:nvSpPr>
            <p:cNvPr id="842" name="Google Shape;842;p34"/>
            <p:cNvSpPr/>
            <p:nvPr/>
          </p:nvSpPr>
          <p:spPr>
            <a:xfrm>
              <a:off x="468462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4736075" y="1322600"/>
              <a:ext cx="96250" cy="73375"/>
            </a:xfrm>
            <a:custGeom>
              <a:rect b="b" l="l" r="r" t="t"/>
              <a:pathLst>
                <a:path extrusionOk="0" fill="none" h="2935" w="385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34"/>
          <p:cNvGrpSpPr/>
          <p:nvPr/>
        </p:nvGrpSpPr>
        <p:grpSpPr>
          <a:xfrm>
            <a:off x="5429991" y="1291933"/>
            <a:ext cx="225277" cy="162967"/>
            <a:chOff x="4677950" y="1746575"/>
            <a:chExt cx="162000" cy="117200"/>
          </a:xfrm>
        </p:grpSpPr>
        <p:sp>
          <p:nvSpPr>
            <p:cNvPr id="845" name="Google Shape;845;p34"/>
            <p:cNvSpPr/>
            <p:nvPr/>
          </p:nvSpPr>
          <p:spPr>
            <a:xfrm>
              <a:off x="4677950" y="1746575"/>
              <a:ext cx="162000" cy="117200"/>
            </a:xfrm>
            <a:custGeom>
              <a:rect b="b" l="l" r="r" t="t"/>
              <a:pathLst>
                <a:path extrusionOk="0" fill="none" h="4688" w="6480">
                  <a:moveTo>
                    <a:pt x="572" y="0"/>
                  </a:moveTo>
                  <a:lnTo>
                    <a:pt x="5869" y="0"/>
                  </a:lnTo>
                  <a:lnTo>
                    <a:pt x="5869" y="0"/>
                  </a:lnTo>
                  <a:lnTo>
                    <a:pt x="5984" y="0"/>
                  </a:lnTo>
                  <a:lnTo>
                    <a:pt x="6098" y="38"/>
                  </a:lnTo>
                  <a:lnTo>
                    <a:pt x="6289" y="153"/>
                  </a:lnTo>
                  <a:lnTo>
                    <a:pt x="6403" y="343"/>
                  </a:lnTo>
                  <a:lnTo>
                    <a:pt x="6441" y="458"/>
                  </a:lnTo>
                  <a:lnTo>
                    <a:pt x="6479" y="572"/>
                  </a:lnTo>
                  <a:lnTo>
                    <a:pt x="6479" y="4116"/>
                  </a:lnTo>
                  <a:lnTo>
                    <a:pt x="6479" y="4116"/>
                  </a:lnTo>
                  <a:lnTo>
                    <a:pt x="6441" y="4230"/>
                  </a:lnTo>
                  <a:lnTo>
                    <a:pt x="6403" y="4345"/>
                  </a:lnTo>
                  <a:lnTo>
                    <a:pt x="6289" y="4535"/>
                  </a:lnTo>
                  <a:lnTo>
                    <a:pt x="6098" y="4650"/>
                  </a:lnTo>
                  <a:lnTo>
                    <a:pt x="5984" y="4688"/>
                  </a:lnTo>
                  <a:lnTo>
                    <a:pt x="5869" y="4688"/>
                  </a:lnTo>
                  <a:lnTo>
                    <a:pt x="572" y="4688"/>
                  </a:lnTo>
                  <a:lnTo>
                    <a:pt x="572" y="4688"/>
                  </a:lnTo>
                  <a:lnTo>
                    <a:pt x="458" y="4688"/>
                  </a:lnTo>
                  <a:lnTo>
                    <a:pt x="343" y="4650"/>
                  </a:lnTo>
                  <a:lnTo>
                    <a:pt x="153" y="4535"/>
                  </a:lnTo>
                  <a:lnTo>
                    <a:pt x="38" y="4345"/>
                  </a:lnTo>
                  <a:lnTo>
                    <a:pt x="0" y="4230"/>
                  </a:lnTo>
                  <a:lnTo>
                    <a:pt x="0" y="4116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4677950" y="1790400"/>
              <a:ext cx="162000" cy="25"/>
            </a:xfrm>
            <a:custGeom>
              <a:rect b="b" l="l" r="r" t="t"/>
              <a:pathLst>
                <a:path extrusionOk="0" fill="none" h="1" w="6480">
                  <a:moveTo>
                    <a:pt x="0" y="0"/>
                  </a:moveTo>
                  <a:lnTo>
                    <a:pt x="6479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34"/>
          <p:cNvGrpSpPr/>
          <p:nvPr/>
        </p:nvGrpSpPr>
        <p:grpSpPr>
          <a:xfrm>
            <a:off x="5439273" y="1754305"/>
            <a:ext cx="205392" cy="205377"/>
            <a:chOff x="4684625" y="2155300"/>
            <a:chExt cx="147700" cy="147700"/>
          </a:xfrm>
        </p:grpSpPr>
        <p:sp>
          <p:nvSpPr>
            <p:cNvPr id="848" name="Google Shape;848;p34"/>
            <p:cNvSpPr/>
            <p:nvPr/>
          </p:nvSpPr>
          <p:spPr>
            <a:xfrm>
              <a:off x="4684625" y="215530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648" y="0"/>
                  </a:moveTo>
                  <a:lnTo>
                    <a:pt x="5259" y="0"/>
                  </a:lnTo>
                  <a:lnTo>
                    <a:pt x="5259" y="0"/>
                  </a:lnTo>
                  <a:lnTo>
                    <a:pt x="5374" y="0"/>
                  </a:lnTo>
                  <a:lnTo>
                    <a:pt x="5526" y="39"/>
                  </a:lnTo>
                  <a:lnTo>
                    <a:pt x="5602" y="115"/>
                  </a:lnTo>
                  <a:lnTo>
                    <a:pt x="5717" y="191"/>
                  </a:lnTo>
                  <a:lnTo>
                    <a:pt x="5793" y="267"/>
                  </a:lnTo>
                  <a:lnTo>
                    <a:pt x="5869" y="382"/>
                  </a:lnTo>
                  <a:lnTo>
                    <a:pt x="5907" y="534"/>
                  </a:lnTo>
                  <a:lnTo>
                    <a:pt x="5907" y="648"/>
                  </a:lnTo>
                  <a:lnTo>
                    <a:pt x="5907" y="5260"/>
                  </a:lnTo>
                  <a:lnTo>
                    <a:pt x="5907" y="5260"/>
                  </a:lnTo>
                  <a:lnTo>
                    <a:pt x="5907" y="5374"/>
                  </a:lnTo>
                  <a:lnTo>
                    <a:pt x="5869" y="5488"/>
                  </a:lnTo>
                  <a:lnTo>
                    <a:pt x="5793" y="5603"/>
                  </a:lnTo>
                  <a:lnTo>
                    <a:pt x="5717" y="5717"/>
                  </a:lnTo>
                  <a:lnTo>
                    <a:pt x="5602" y="5793"/>
                  </a:lnTo>
                  <a:lnTo>
                    <a:pt x="5526" y="5831"/>
                  </a:lnTo>
                  <a:lnTo>
                    <a:pt x="5374" y="5869"/>
                  </a:lnTo>
                  <a:lnTo>
                    <a:pt x="5259" y="5908"/>
                  </a:lnTo>
                  <a:lnTo>
                    <a:pt x="648" y="5908"/>
                  </a:lnTo>
                  <a:lnTo>
                    <a:pt x="648" y="5908"/>
                  </a:lnTo>
                  <a:lnTo>
                    <a:pt x="534" y="5869"/>
                  </a:lnTo>
                  <a:lnTo>
                    <a:pt x="419" y="5831"/>
                  </a:lnTo>
                  <a:lnTo>
                    <a:pt x="305" y="5793"/>
                  </a:lnTo>
                  <a:lnTo>
                    <a:pt x="191" y="5717"/>
                  </a:lnTo>
                  <a:lnTo>
                    <a:pt x="114" y="5603"/>
                  </a:lnTo>
                  <a:lnTo>
                    <a:pt x="76" y="5488"/>
                  </a:lnTo>
                  <a:lnTo>
                    <a:pt x="38" y="5374"/>
                  </a:lnTo>
                  <a:lnTo>
                    <a:pt x="0" y="5260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38" y="534"/>
                  </a:lnTo>
                  <a:lnTo>
                    <a:pt x="76" y="382"/>
                  </a:lnTo>
                  <a:lnTo>
                    <a:pt x="114" y="267"/>
                  </a:lnTo>
                  <a:lnTo>
                    <a:pt x="191" y="191"/>
                  </a:lnTo>
                  <a:lnTo>
                    <a:pt x="305" y="115"/>
                  </a:lnTo>
                  <a:lnTo>
                    <a:pt x="419" y="39"/>
                  </a:lnTo>
                  <a:lnTo>
                    <a:pt x="534" y="0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721775" y="2155300"/>
              <a:ext cx="25" cy="147700"/>
            </a:xfrm>
            <a:custGeom>
              <a:rect b="b" l="l" r="r" t="t"/>
              <a:pathLst>
                <a:path extrusionOk="0" fill="none" h="5908" w="1">
                  <a:moveTo>
                    <a:pt x="0" y="0"/>
                  </a:moveTo>
                  <a:lnTo>
                    <a:pt x="0" y="590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795125" y="2155300"/>
              <a:ext cx="25" cy="147700"/>
            </a:xfrm>
            <a:custGeom>
              <a:rect b="b" l="l" r="r" t="t"/>
              <a:pathLst>
                <a:path extrusionOk="0" fill="none" h="5908" w="1">
                  <a:moveTo>
                    <a:pt x="1" y="0"/>
                  </a:moveTo>
                  <a:lnTo>
                    <a:pt x="1" y="590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684625" y="2228650"/>
              <a:ext cx="147700" cy="25"/>
            </a:xfrm>
            <a:custGeom>
              <a:rect b="b" l="l" r="r" t="t"/>
              <a:pathLst>
                <a:path extrusionOk="0" fill="none" h="1" w="5908">
                  <a:moveTo>
                    <a:pt x="0" y="1"/>
                  </a:moveTo>
                  <a:lnTo>
                    <a:pt x="5907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684625" y="2192450"/>
              <a:ext cx="37175" cy="25"/>
            </a:xfrm>
            <a:custGeom>
              <a:rect b="b" l="l" r="r" t="t"/>
              <a:pathLst>
                <a:path extrusionOk="0" fill="none" h="1" w="1487">
                  <a:moveTo>
                    <a:pt x="0" y="1"/>
                  </a:moveTo>
                  <a:lnTo>
                    <a:pt x="1486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684625" y="2265825"/>
              <a:ext cx="37175" cy="25"/>
            </a:xfrm>
            <a:custGeom>
              <a:rect b="b" l="l" r="r" t="t"/>
              <a:pathLst>
                <a:path extrusionOk="0" fill="none" h="1" w="1487">
                  <a:moveTo>
                    <a:pt x="0" y="0"/>
                  </a:moveTo>
                  <a:lnTo>
                    <a:pt x="1486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4795125" y="2265825"/>
              <a:ext cx="37200" cy="25"/>
            </a:xfrm>
            <a:custGeom>
              <a:rect b="b" l="l" r="r" t="t"/>
              <a:pathLst>
                <a:path extrusionOk="0" fill="none" h="1" w="1488">
                  <a:moveTo>
                    <a:pt x="1" y="0"/>
                  </a:moveTo>
                  <a:lnTo>
                    <a:pt x="1487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4795125" y="2192450"/>
              <a:ext cx="37200" cy="25"/>
            </a:xfrm>
            <a:custGeom>
              <a:rect b="b" l="l" r="r" t="t"/>
              <a:pathLst>
                <a:path extrusionOk="0" fill="none" h="1" w="1488">
                  <a:moveTo>
                    <a:pt x="1" y="1"/>
                  </a:moveTo>
                  <a:lnTo>
                    <a:pt x="1487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34"/>
          <p:cNvGrpSpPr/>
          <p:nvPr/>
        </p:nvGrpSpPr>
        <p:grpSpPr>
          <a:xfrm>
            <a:off x="5449876" y="2237882"/>
            <a:ext cx="184185" cy="184172"/>
            <a:chOff x="4692250" y="2579275"/>
            <a:chExt cx="132450" cy="132450"/>
          </a:xfrm>
        </p:grpSpPr>
        <p:sp>
          <p:nvSpPr>
            <p:cNvPr id="857" name="Google Shape;857;p34"/>
            <p:cNvSpPr/>
            <p:nvPr/>
          </p:nvSpPr>
          <p:spPr>
            <a:xfrm>
              <a:off x="4692250" y="2579275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4" y="39"/>
                  </a:lnTo>
                  <a:lnTo>
                    <a:pt x="5145" y="153"/>
                  </a:lnTo>
                  <a:lnTo>
                    <a:pt x="5259" y="343"/>
                  </a:lnTo>
                  <a:lnTo>
                    <a:pt x="5297" y="458"/>
                  </a:lnTo>
                  <a:lnTo>
                    <a:pt x="5297" y="572"/>
                  </a:lnTo>
                  <a:lnTo>
                    <a:pt x="5297" y="4726"/>
                  </a:lnTo>
                  <a:lnTo>
                    <a:pt x="5297" y="4726"/>
                  </a:lnTo>
                  <a:lnTo>
                    <a:pt x="5297" y="4840"/>
                  </a:lnTo>
                  <a:lnTo>
                    <a:pt x="5259" y="4955"/>
                  </a:lnTo>
                  <a:lnTo>
                    <a:pt x="5145" y="5107"/>
                  </a:lnTo>
                  <a:lnTo>
                    <a:pt x="4954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57" y="5298"/>
                  </a:lnTo>
                  <a:lnTo>
                    <a:pt x="343" y="5260"/>
                  </a:lnTo>
                  <a:lnTo>
                    <a:pt x="191" y="5107"/>
                  </a:lnTo>
                  <a:lnTo>
                    <a:pt x="38" y="4955"/>
                  </a:lnTo>
                  <a:lnTo>
                    <a:pt x="0" y="4840"/>
                  </a:lnTo>
                  <a:lnTo>
                    <a:pt x="0" y="4726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91" y="153"/>
                  </a:lnTo>
                  <a:lnTo>
                    <a:pt x="343" y="39"/>
                  </a:lnTo>
                  <a:lnTo>
                    <a:pt x="457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4721775" y="2608800"/>
              <a:ext cx="21925" cy="21950"/>
            </a:xfrm>
            <a:custGeom>
              <a:rect b="b" l="l" r="r" t="t"/>
              <a:pathLst>
                <a:path extrusionOk="0" fill="none" h="878" w="877">
                  <a:moveTo>
                    <a:pt x="458" y="1"/>
                  </a:moveTo>
                  <a:lnTo>
                    <a:pt x="458" y="1"/>
                  </a:lnTo>
                  <a:lnTo>
                    <a:pt x="610" y="39"/>
                  </a:lnTo>
                  <a:lnTo>
                    <a:pt x="763" y="115"/>
                  </a:lnTo>
                  <a:lnTo>
                    <a:pt x="839" y="268"/>
                  </a:lnTo>
                  <a:lnTo>
                    <a:pt x="877" y="420"/>
                  </a:lnTo>
                  <a:lnTo>
                    <a:pt x="877" y="420"/>
                  </a:lnTo>
                  <a:lnTo>
                    <a:pt x="839" y="611"/>
                  </a:lnTo>
                  <a:lnTo>
                    <a:pt x="763" y="763"/>
                  </a:lnTo>
                  <a:lnTo>
                    <a:pt x="610" y="839"/>
                  </a:lnTo>
                  <a:lnTo>
                    <a:pt x="458" y="877"/>
                  </a:lnTo>
                  <a:lnTo>
                    <a:pt x="458" y="877"/>
                  </a:lnTo>
                  <a:lnTo>
                    <a:pt x="267" y="839"/>
                  </a:lnTo>
                  <a:lnTo>
                    <a:pt x="115" y="763"/>
                  </a:lnTo>
                  <a:lnTo>
                    <a:pt x="39" y="61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39" y="268"/>
                  </a:lnTo>
                  <a:lnTo>
                    <a:pt x="115" y="115"/>
                  </a:lnTo>
                  <a:lnTo>
                    <a:pt x="267" y="39"/>
                  </a:lnTo>
                  <a:lnTo>
                    <a:pt x="458" y="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4707475" y="2630725"/>
              <a:ext cx="117225" cy="81000"/>
            </a:xfrm>
            <a:custGeom>
              <a:rect b="b" l="l" r="r" t="t"/>
              <a:pathLst>
                <a:path extrusionOk="0" fill="none" h="3240" w="4689">
                  <a:moveTo>
                    <a:pt x="4688" y="1487"/>
                  </a:moveTo>
                  <a:lnTo>
                    <a:pt x="3240" y="0"/>
                  </a:lnTo>
                  <a:lnTo>
                    <a:pt x="1" y="324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" name="Google Shape;860;p34"/>
          <p:cNvSpPr/>
          <p:nvPr/>
        </p:nvSpPr>
        <p:spPr>
          <a:xfrm>
            <a:off x="5449741" y="2711020"/>
            <a:ext cx="184185" cy="184172"/>
          </a:xfrm>
          <a:custGeom>
            <a:rect b="b" l="l" r="r" t="t"/>
            <a:pathLst>
              <a:path extrusionOk="0" fill="none" h="5298" w="5298">
                <a:moveTo>
                  <a:pt x="5297" y="2516"/>
                </a:moveTo>
                <a:lnTo>
                  <a:pt x="5297" y="2516"/>
                </a:lnTo>
                <a:lnTo>
                  <a:pt x="5297" y="2782"/>
                </a:lnTo>
                <a:lnTo>
                  <a:pt x="5221" y="3087"/>
                </a:lnTo>
                <a:lnTo>
                  <a:pt x="5145" y="3354"/>
                </a:lnTo>
                <a:lnTo>
                  <a:pt x="5031" y="3621"/>
                </a:lnTo>
                <a:lnTo>
                  <a:pt x="5031" y="3621"/>
                </a:lnTo>
                <a:lnTo>
                  <a:pt x="4840" y="3926"/>
                </a:lnTo>
                <a:lnTo>
                  <a:pt x="4649" y="4193"/>
                </a:lnTo>
                <a:lnTo>
                  <a:pt x="4383" y="4421"/>
                </a:lnTo>
                <a:lnTo>
                  <a:pt x="4116" y="4650"/>
                </a:lnTo>
                <a:lnTo>
                  <a:pt x="3811" y="4802"/>
                </a:lnTo>
                <a:lnTo>
                  <a:pt x="3506" y="4917"/>
                </a:lnTo>
                <a:lnTo>
                  <a:pt x="3163" y="4993"/>
                </a:lnTo>
                <a:lnTo>
                  <a:pt x="2782" y="4993"/>
                </a:lnTo>
                <a:lnTo>
                  <a:pt x="2782" y="4993"/>
                </a:lnTo>
                <a:lnTo>
                  <a:pt x="2515" y="4993"/>
                </a:lnTo>
                <a:lnTo>
                  <a:pt x="2210" y="4955"/>
                </a:lnTo>
                <a:lnTo>
                  <a:pt x="1944" y="4840"/>
                </a:lnTo>
                <a:lnTo>
                  <a:pt x="1677" y="4726"/>
                </a:lnTo>
                <a:lnTo>
                  <a:pt x="0" y="5298"/>
                </a:lnTo>
                <a:lnTo>
                  <a:pt x="572" y="3621"/>
                </a:lnTo>
                <a:lnTo>
                  <a:pt x="572" y="3621"/>
                </a:lnTo>
                <a:lnTo>
                  <a:pt x="457" y="3354"/>
                </a:lnTo>
                <a:lnTo>
                  <a:pt x="381" y="3087"/>
                </a:lnTo>
                <a:lnTo>
                  <a:pt x="305" y="2782"/>
                </a:lnTo>
                <a:lnTo>
                  <a:pt x="305" y="2516"/>
                </a:lnTo>
                <a:lnTo>
                  <a:pt x="305" y="2516"/>
                </a:lnTo>
                <a:lnTo>
                  <a:pt x="305" y="2173"/>
                </a:lnTo>
                <a:lnTo>
                  <a:pt x="381" y="1830"/>
                </a:lnTo>
                <a:lnTo>
                  <a:pt x="495" y="1487"/>
                </a:lnTo>
                <a:lnTo>
                  <a:pt x="686" y="1182"/>
                </a:lnTo>
                <a:lnTo>
                  <a:pt x="877" y="915"/>
                </a:lnTo>
                <a:lnTo>
                  <a:pt x="1105" y="648"/>
                </a:lnTo>
                <a:lnTo>
                  <a:pt x="1372" y="458"/>
                </a:lnTo>
                <a:lnTo>
                  <a:pt x="1677" y="267"/>
                </a:lnTo>
                <a:lnTo>
                  <a:pt x="1677" y="267"/>
                </a:lnTo>
                <a:lnTo>
                  <a:pt x="1944" y="153"/>
                </a:lnTo>
                <a:lnTo>
                  <a:pt x="2210" y="77"/>
                </a:lnTo>
                <a:lnTo>
                  <a:pt x="2515" y="0"/>
                </a:lnTo>
                <a:lnTo>
                  <a:pt x="2782" y="0"/>
                </a:lnTo>
                <a:lnTo>
                  <a:pt x="2935" y="0"/>
                </a:lnTo>
                <a:lnTo>
                  <a:pt x="2935" y="0"/>
                </a:lnTo>
                <a:lnTo>
                  <a:pt x="3392" y="77"/>
                </a:lnTo>
                <a:lnTo>
                  <a:pt x="3849" y="229"/>
                </a:lnTo>
                <a:lnTo>
                  <a:pt x="4230" y="458"/>
                </a:lnTo>
                <a:lnTo>
                  <a:pt x="4573" y="725"/>
                </a:lnTo>
                <a:lnTo>
                  <a:pt x="4878" y="1068"/>
                </a:lnTo>
                <a:lnTo>
                  <a:pt x="5069" y="1449"/>
                </a:lnTo>
                <a:lnTo>
                  <a:pt x="5221" y="1906"/>
                </a:lnTo>
                <a:lnTo>
                  <a:pt x="5297" y="2363"/>
                </a:lnTo>
                <a:lnTo>
                  <a:pt x="5297" y="2516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1" name="Google Shape;861;p34"/>
          <p:cNvGrpSpPr/>
          <p:nvPr/>
        </p:nvGrpSpPr>
        <p:grpSpPr>
          <a:xfrm>
            <a:off x="5441915" y="3183830"/>
            <a:ext cx="200073" cy="205377"/>
            <a:chOff x="4686525" y="3411975"/>
            <a:chExt cx="143875" cy="147700"/>
          </a:xfrm>
        </p:grpSpPr>
        <p:sp>
          <p:nvSpPr>
            <p:cNvPr id="862" name="Google Shape;862;p34"/>
            <p:cNvSpPr/>
            <p:nvPr/>
          </p:nvSpPr>
          <p:spPr>
            <a:xfrm>
              <a:off x="4686525" y="3418650"/>
              <a:ext cx="141975" cy="141025"/>
            </a:xfrm>
            <a:custGeom>
              <a:rect b="b" l="l" r="r" t="t"/>
              <a:pathLst>
                <a:path extrusionOk="0" fill="none" h="5641" w="5679">
                  <a:moveTo>
                    <a:pt x="5679" y="3849"/>
                  </a:moveTo>
                  <a:lnTo>
                    <a:pt x="5679" y="3849"/>
                  </a:lnTo>
                  <a:lnTo>
                    <a:pt x="5526" y="4116"/>
                  </a:lnTo>
                  <a:lnTo>
                    <a:pt x="5374" y="4345"/>
                  </a:lnTo>
                  <a:lnTo>
                    <a:pt x="5221" y="4573"/>
                  </a:lnTo>
                  <a:lnTo>
                    <a:pt x="4993" y="4802"/>
                  </a:lnTo>
                  <a:lnTo>
                    <a:pt x="4802" y="4993"/>
                  </a:lnTo>
                  <a:lnTo>
                    <a:pt x="4574" y="5145"/>
                  </a:lnTo>
                  <a:lnTo>
                    <a:pt x="4307" y="5298"/>
                  </a:lnTo>
                  <a:lnTo>
                    <a:pt x="4078" y="5412"/>
                  </a:lnTo>
                  <a:lnTo>
                    <a:pt x="3811" y="5526"/>
                  </a:lnTo>
                  <a:lnTo>
                    <a:pt x="3506" y="5564"/>
                  </a:lnTo>
                  <a:lnTo>
                    <a:pt x="3240" y="5602"/>
                  </a:lnTo>
                  <a:lnTo>
                    <a:pt x="2935" y="5641"/>
                  </a:lnTo>
                  <a:lnTo>
                    <a:pt x="2668" y="5602"/>
                  </a:lnTo>
                  <a:lnTo>
                    <a:pt x="2363" y="5564"/>
                  </a:lnTo>
                  <a:lnTo>
                    <a:pt x="2096" y="5488"/>
                  </a:lnTo>
                  <a:lnTo>
                    <a:pt x="1792" y="5412"/>
                  </a:lnTo>
                  <a:lnTo>
                    <a:pt x="1792" y="5412"/>
                  </a:lnTo>
                  <a:lnTo>
                    <a:pt x="1525" y="5259"/>
                  </a:lnTo>
                  <a:lnTo>
                    <a:pt x="1296" y="5107"/>
                  </a:lnTo>
                  <a:lnTo>
                    <a:pt x="1067" y="4916"/>
                  </a:lnTo>
                  <a:lnTo>
                    <a:pt x="839" y="4726"/>
                  </a:lnTo>
                  <a:lnTo>
                    <a:pt x="648" y="4535"/>
                  </a:lnTo>
                  <a:lnTo>
                    <a:pt x="496" y="4307"/>
                  </a:lnTo>
                  <a:lnTo>
                    <a:pt x="343" y="4040"/>
                  </a:lnTo>
                  <a:lnTo>
                    <a:pt x="229" y="3773"/>
                  </a:lnTo>
                  <a:lnTo>
                    <a:pt x="115" y="3506"/>
                  </a:lnTo>
                  <a:lnTo>
                    <a:pt x="77" y="3240"/>
                  </a:lnTo>
                  <a:lnTo>
                    <a:pt x="38" y="2973"/>
                  </a:lnTo>
                  <a:lnTo>
                    <a:pt x="0" y="2668"/>
                  </a:lnTo>
                  <a:lnTo>
                    <a:pt x="38" y="2401"/>
                  </a:lnTo>
                  <a:lnTo>
                    <a:pt x="77" y="2096"/>
                  </a:lnTo>
                  <a:lnTo>
                    <a:pt x="153" y="1830"/>
                  </a:lnTo>
                  <a:lnTo>
                    <a:pt x="229" y="1525"/>
                  </a:lnTo>
                  <a:lnTo>
                    <a:pt x="229" y="1525"/>
                  </a:lnTo>
                  <a:lnTo>
                    <a:pt x="381" y="1296"/>
                  </a:lnTo>
                  <a:lnTo>
                    <a:pt x="496" y="1029"/>
                  </a:lnTo>
                  <a:lnTo>
                    <a:pt x="686" y="839"/>
                  </a:lnTo>
                  <a:lnTo>
                    <a:pt x="877" y="610"/>
                  </a:lnTo>
                  <a:lnTo>
                    <a:pt x="1067" y="419"/>
                  </a:lnTo>
                  <a:lnTo>
                    <a:pt x="1296" y="267"/>
                  </a:lnTo>
                  <a:lnTo>
                    <a:pt x="1525" y="115"/>
                  </a:lnTo>
                  <a:lnTo>
                    <a:pt x="1792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757025" y="3411975"/>
              <a:ext cx="73375" cy="74350"/>
            </a:xfrm>
            <a:custGeom>
              <a:rect b="b" l="l" r="r" t="t"/>
              <a:pathLst>
                <a:path extrusionOk="0" fill="none" h="2974" w="2935">
                  <a:moveTo>
                    <a:pt x="2935" y="2973"/>
                  </a:moveTo>
                  <a:lnTo>
                    <a:pt x="2935" y="2973"/>
                  </a:lnTo>
                  <a:lnTo>
                    <a:pt x="2935" y="2668"/>
                  </a:lnTo>
                  <a:lnTo>
                    <a:pt x="2859" y="2363"/>
                  </a:lnTo>
                  <a:lnTo>
                    <a:pt x="2821" y="2097"/>
                  </a:lnTo>
                  <a:lnTo>
                    <a:pt x="2706" y="1792"/>
                  </a:lnTo>
                  <a:lnTo>
                    <a:pt x="2592" y="1563"/>
                  </a:lnTo>
                  <a:lnTo>
                    <a:pt x="2440" y="1296"/>
                  </a:lnTo>
                  <a:lnTo>
                    <a:pt x="2249" y="1068"/>
                  </a:lnTo>
                  <a:lnTo>
                    <a:pt x="2058" y="877"/>
                  </a:lnTo>
                  <a:lnTo>
                    <a:pt x="1868" y="686"/>
                  </a:lnTo>
                  <a:lnTo>
                    <a:pt x="1639" y="534"/>
                  </a:lnTo>
                  <a:lnTo>
                    <a:pt x="1411" y="382"/>
                  </a:lnTo>
                  <a:lnTo>
                    <a:pt x="1144" y="229"/>
                  </a:lnTo>
                  <a:lnTo>
                    <a:pt x="877" y="153"/>
                  </a:lnTo>
                  <a:lnTo>
                    <a:pt x="572" y="77"/>
                  </a:lnTo>
                  <a:lnTo>
                    <a:pt x="305" y="39"/>
                  </a:lnTo>
                  <a:lnTo>
                    <a:pt x="1" y="1"/>
                  </a:lnTo>
                  <a:lnTo>
                    <a:pt x="1" y="2973"/>
                  </a:lnTo>
                  <a:lnTo>
                    <a:pt x="2935" y="2973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34"/>
          <p:cNvGrpSpPr/>
          <p:nvPr/>
        </p:nvGrpSpPr>
        <p:grpSpPr>
          <a:xfrm>
            <a:off x="5471048" y="3667407"/>
            <a:ext cx="143128" cy="205377"/>
            <a:chOff x="4707475" y="3835950"/>
            <a:chExt cx="102925" cy="147700"/>
          </a:xfrm>
        </p:grpSpPr>
        <p:sp>
          <p:nvSpPr>
            <p:cNvPr id="865" name="Google Shape;865;p34"/>
            <p:cNvSpPr/>
            <p:nvPr/>
          </p:nvSpPr>
          <p:spPr>
            <a:xfrm>
              <a:off x="4707475" y="3835950"/>
              <a:ext cx="102925" cy="147700"/>
            </a:xfrm>
            <a:custGeom>
              <a:rect b="b" l="l" r="r" t="t"/>
              <a:pathLst>
                <a:path extrusionOk="0" fill="none" h="5908" w="4117">
                  <a:moveTo>
                    <a:pt x="572" y="0"/>
                  </a:moveTo>
                  <a:lnTo>
                    <a:pt x="3507" y="0"/>
                  </a:lnTo>
                  <a:lnTo>
                    <a:pt x="3507" y="0"/>
                  </a:lnTo>
                  <a:lnTo>
                    <a:pt x="3621" y="0"/>
                  </a:lnTo>
                  <a:lnTo>
                    <a:pt x="3736" y="39"/>
                  </a:lnTo>
                  <a:lnTo>
                    <a:pt x="3926" y="191"/>
                  </a:lnTo>
                  <a:lnTo>
                    <a:pt x="4040" y="382"/>
                  </a:lnTo>
                  <a:lnTo>
                    <a:pt x="4079" y="458"/>
                  </a:lnTo>
                  <a:lnTo>
                    <a:pt x="4117" y="610"/>
                  </a:lnTo>
                  <a:lnTo>
                    <a:pt x="4117" y="5298"/>
                  </a:lnTo>
                  <a:lnTo>
                    <a:pt x="4117" y="5298"/>
                  </a:lnTo>
                  <a:lnTo>
                    <a:pt x="4079" y="5412"/>
                  </a:lnTo>
                  <a:lnTo>
                    <a:pt x="4040" y="5526"/>
                  </a:lnTo>
                  <a:lnTo>
                    <a:pt x="3926" y="5717"/>
                  </a:lnTo>
                  <a:lnTo>
                    <a:pt x="3736" y="5831"/>
                  </a:lnTo>
                  <a:lnTo>
                    <a:pt x="3621" y="5869"/>
                  </a:lnTo>
                  <a:lnTo>
                    <a:pt x="3507" y="5907"/>
                  </a:lnTo>
                  <a:lnTo>
                    <a:pt x="572" y="5907"/>
                  </a:lnTo>
                  <a:lnTo>
                    <a:pt x="572" y="5907"/>
                  </a:lnTo>
                  <a:lnTo>
                    <a:pt x="458" y="5869"/>
                  </a:lnTo>
                  <a:lnTo>
                    <a:pt x="344" y="5831"/>
                  </a:lnTo>
                  <a:lnTo>
                    <a:pt x="153" y="5717"/>
                  </a:lnTo>
                  <a:lnTo>
                    <a:pt x="39" y="5526"/>
                  </a:lnTo>
                  <a:lnTo>
                    <a:pt x="1" y="5412"/>
                  </a:lnTo>
                  <a:lnTo>
                    <a:pt x="1" y="529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458"/>
                  </a:lnTo>
                  <a:lnTo>
                    <a:pt x="39" y="382"/>
                  </a:lnTo>
                  <a:lnTo>
                    <a:pt x="153" y="191"/>
                  </a:lnTo>
                  <a:lnTo>
                    <a:pt x="344" y="39"/>
                  </a:lnTo>
                  <a:lnTo>
                    <a:pt x="458" y="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58925" y="39550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34"/>
          <p:cNvGrpSpPr/>
          <p:nvPr/>
        </p:nvGrpSpPr>
        <p:grpSpPr>
          <a:xfrm>
            <a:off x="5429991" y="4164229"/>
            <a:ext cx="225277" cy="178888"/>
            <a:chOff x="4677950" y="4269450"/>
            <a:chExt cx="162000" cy="128650"/>
          </a:xfrm>
        </p:grpSpPr>
        <p:sp>
          <p:nvSpPr>
            <p:cNvPr id="868" name="Google Shape;868;p34"/>
            <p:cNvSpPr/>
            <p:nvPr/>
          </p:nvSpPr>
          <p:spPr>
            <a:xfrm>
              <a:off x="4677950" y="4269450"/>
              <a:ext cx="110550" cy="95300"/>
            </a:xfrm>
            <a:custGeom>
              <a:rect b="b" l="l" r="r" t="t"/>
              <a:pathLst>
                <a:path extrusionOk="0" fill="none" h="3812" w="4422">
                  <a:moveTo>
                    <a:pt x="0" y="0"/>
                  </a:moveTo>
                  <a:lnTo>
                    <a:pt x="4421" y="0"/>
                  </a:lnTo>
                  <a:lnTo>
                    <a:pt x="4421" y="3811"/>
                  </a:lnTo>
                  <a:lnTo>
                    <a:pt x="0" y="3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4788475" y="4305650"/>
              <a:ext cx="51475" cy="59100"/>
            </a:xfrm>
            <a:custGeom>
              <a:rect b="b" l="l" r="r" t="t"/>
              <a:pathLst>
                <a:path extrusionOk="0" fill="none" h="2364" w="2059">
                  <a:moveTo>
                    <a:pt x="0" y="1"/>
                  </a:moveTo>
                  <a:lnTo>
                    <a:pt x="1143" y="1"/>
                  </a:lnTo>
                  <a:lnTo>
                    <a:pt x="2058" y="915"/>
                  </a:lnTo>
                  <a:lnTo>
                    <a:pt x="2058" y="2363"/>
                  </a:lnTo>
                  <a:lnTo>
                    <a:pt x="0" y="23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4696050" y="4360925"/>
              <a:ext cx="36225" cy="37175"/>
            </a:xfrm>
            <a:custGeom>
              <a:rect b="b" l="l" r="r" t="t"/>
              <a:pathLst>
                <a:path extrusionOk="0" fill="none" h="1487" w="1449">
                  <a:moveTo>
                    <a:pt x="725" y="0"/>
                  </a:moveTo>
                  <a:lnTo>
                    <a:pt x="725" y="0"/>
                  </a:lnTo>
                  <a:lnTo>
                    <a:pt x="877" y="38"/>
                  </a:lnTo>
                  <a:lnTo>
                    <a:pt x="1029" y="76"/>
                  </a:lnTo>
                  <a:lnTo>
                    <a:pt x="1144" y="152"/>
                  </a:lnTo>
                  <a:lnTo>
                    <a:pt x="1258" y="229"/>
                  </a:lnTo>
                  <a:lnTo>
                    <a:pt x="1334" y="343"/>
                  </a:lnTo>
                  <a:lnTo>
                    <a:pt x="1411" y="457"/>
                  </a:lnTo>
                  <a:lnTo>
                    <a:pt x="1449" y="610"/>
                  </a:lnTo>
                  <a:lnTo>
                    <a:pt x="1449" y="762"/>
                  </a:lnTo>
                  <a:lnTo>
                    <a:pt x="1449" y="762"/>
                  </a:lnTo>
                  <a:lnTo>
                    <a:pt x="1449" y="915"/>
                  </a:lnTo>
                  <a:lnTo>
                    <a:pt x="1411" y="1029"/>
                  </a:lnTo>
                  <a:lnTo>
                    <a:pt x="1334" y="1143"/>
                  </a:lnTo>
                  <a:lnTo>
                    <a:pt x="1258" y="1258"/>
                  </a:lnTo>
                  <a:lnTo>
                    <a:pt x="1144" y="1372"/>
                  </a:lnTo>
                  <a:lnTo>
                    <a:pt x="1029" y="1410"/>
                  </a:lnTo>
                  <a:lnTo>
                    <a:pt x="877" y="1486"/>
                  </a:lnTo>
                  <a:lnTo>
                    <a:pt x="725" y="1486"/>
                  </a:lnTo>
                  <a:lnTo>
                    <a:pt x="725" y="1486"/>
                  </a:lnTo>
                  <a:lnTo>
                    <a:pt x="572" y="1486"/>
                  </a:lnTo>
                  <a:lnTo>
                    <a:pt x="458" y="1410"/>
                  </a:lnTo>
                  <a:lnTo>
                    <a:pt x="305" y="1372"/>
                  </a:lnTo>
                  <a:lnTo>
                    <a:pt x="191" y="1258"/>
                  </a:lnTo>
                  <a:lnTo>
                    <a:pt x="115" y="1143"/>
                  </a:lnTo>
                  <a:lnTo>
                    <a:pt x="39" y="1029"/>
                  </a:lnTo>
                  <a:lnTo>
                    <a:pt x="0" y="915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0" y="610"/>
                  </a:lnTo>
                  <a:lnTo>
                    <a:pt x="39" y="457"/>
                  </a:lnTo>
                  <a:lnTo>
                    <a:pt x="115" y="343"/>
                  </a:lnTo>
                  <a:lnTo>
                    <a:pt x="191" y="229"/>
                  </a:lnTo>
                  <a:lnTo>
                    <a:pt x="305" y="152"/>
                  </a:lnTo>
                  <a:lnTo>
                    <a:pt x="458" y="76"/>
                  </a:lnTo>
                  <a:lnTo>
                    <a:pt x="572" y="38"/>
                  </a:lnTo>
                  <a:lnTo>
                    <a:pt x="725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4791325" y="436092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763" y="0"/>
                  </a:moveTo>
                  <a:lnTo>
                    <a:pt x="763" y="0"/>
                  </a:lnTo>
                  <a:lnTo>
                    <a:pt x="877" y="38"/>
                  </a:lnTo>
                  <a:lnTo>
                    <a:pt x="1029" y="76"/>
                  </a:lnTo>
                  <a:lnTo>
                    <a:pt x="1144" y="152"/>
                  </a:lnTo>
                  <a:lnTo>
                    <a:pt x="1258" y="229"/>
                  </a:lnTo>
                  <a:lnTo>
                    <a:pt x="1372" y="343"/>
                  </a:lnTo>
                  <a:lnTo>
                    <a:pt x="1411" y="457"/>
                  </a:lnTo>
                  <a:lnTo>
                    <a:pt x="1449" y="610"/>
                  </a:lnTo>
                  <a:lnTo>
                    <a:pt x="1487" y="762"/>
                  </a:lnTo>
                  <a:lnTo>
                    <a:pt x="1487" y="762"/>
                  </a:lnTo>
                  <a:lnTo>
                    <a:pt x="1449" y="915"/>
                  </a:lnTo>
                  <a:lnTo>
                    <a:pt x="1411" y="1029"/>
                  </a:lnTo>
                  <a:lnTo>
                    <a:pt x="1372" y="1143"/>
                  </a:lnTo>
                  <a:lnTo>
                    <a:pt x="1258" y="1258"/>
                  </a:lnTo>
                  <a:lnTo>
                    <a:pt x="1144" y="1372"/>
                  </a:lnTo>
                  <a:lnTo>
                    <a:pt x="1029" y="1410"/>
                  </a:lnTo>
                  <a:lnTo>
                    <a:pt x="877" y="1486"/>
                  </a:lnTo>
                  <a:lnTo>
                    <a:pt x="763" y="1486"/>
                  </a:lnTo>
                  <a:lnTo>
                    <a:pt x="763" y="1486"/>
                  </a:lnTo>
                  <a:lnTo>
                    <a:pt x="610" y="1486"/>
                  </a:lnTo>
                  <a:lnTo>
                    <a:pt x="458" y="1410"/>
                  </a:lnTo>
                  <a:lnTo>
                    <a:pt x="343" y="1372"/>
                  </a:lnTo>
                  <a:lnTo>
                    <a:pt x="229" y="1258"/>
                  </a:lnTo>
                  <a:lnTo>
                    <a:pt x="153" y="1143"/>
                  </a:lnTo>
                  <a:lnTo>
                    <a:pt x="77" y="1029"/>
                  </a:lnTo>
                  <a:lnTo>
                    <a:pt x="39" y="915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39" y="610"/>
                  </a:lnTo>
                  <a:lnTo>
                    <a:pt x="77" y="457"/>
                  </a:lnTo>
                  <a:lnTo>
                    <a:pt x="153" y="343"/>
                  </a:lnTo>
                  <a:lnTo>
                    <a:pt x="229" y="229"/>
                  </a:lnTo>
                  <a:lnTo>
                    <a:pt x="343" y="152"/>
                  </a:lnTo>
                  <a:lnTo>
                    <a:pt x="458" y="76"/>
                  </a:lnTo>
                  <a:lnTo>
                    <a:pt x="610" y="38"/>
                  </a:lnTo>
                  <a:lnTo>
                    <a:pt x="763" y="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34"/>
          <p:cNvGrpSpPr/>
          <p:nvPr/>
        </p:nvGrpSpPr>
        <p:grpSpPr>
          <a:xfrm>
            <a:off x="5439273" y="4654411"/>
            <a:ext cx="205392" cy="164322"/>
            <a:chOff x="4684625" y="4698175"/>
            <a:chExt cx="147700" cy="118175"/>
          </a:xfrm>
        </p:grpSpPr>
        <p:sp>
          <p:nvSpPr>
            <p:cNvPr id="873" name="Google Shape;873;p34"/>
            <p:cNvSpPr/>
            <p:nvPr/>
          </p:nvSpPr>
          <p:spPr>
            <a:xfrm>
              <a:off x="4684625" y="4698175"/>
              <a:ext cx="81000" cy="29575"/>
            </a:xfrm>
            <a:custGeom>
              <a:rect b="b" l="l" r="r" t="t"/>
              <a:pathLst>
                <a:path extrusionOk="0" fill="none" h="1183" w="3240">
                  <a:moveTo>
                    <a:pt x="2249" y="192"/>
                  </a:moveTo>
                  <a:lnTo>
                    <a:pt x="2249" y="192"/>
                  </a:lnTo>
                  <a:lnTo>
                    <a:pt x="2325" y="115"/>
                  </a:lnTo>
                  <a:lnTo>
                    <a:pt x="2439" y="77"/>
                  </a:lnTo>
                  <a:lnTo>
                    <a:pt x="2668" y="1"/>
                  </a:lnTo>
                  <a:lnTo>
                    <a:pt x="2897" y="77"/>
                  </a:lnTo>
                  <a:lnTo>
                    <a:pt x="2973" y="115"/>
                  </a:lnTo>
                  <a:lnTo>
                    <a:pt x="3087" y="192"/>
                  </a:lnTo>
                  <a:lnTo>
                    <a:pt x="3087" y="192"/>
                  </a:lnTo>
                  <a:lnTo>
                    <a:pt x="3163" y="268"/>
                  </a:lnTo>
                  <a:lnTo>
                    <a:pt x="3201" y="382"/>
                  </a:lnTo>
                  <a:lnTo>
                    <a:pt x="3240" y="611"/>
                  </a:lnTo>
                  <a:lnTo>
                    <a:pt x="3201" y="839"/>
                  </a:lnTo>
                  <a:lnTo>
                    <a:pt x="3163" y="916"/>
                  </a:lnTo>
                  <a:lnTo>
                    <a:pt x="3087" y="1030"/>
                  </a:lnTo>
                  <a:lnTo>
                    <a:pt x="3087" y="1030"/>
                  </a:lnTo>
                  <a:lnTo>
                    <a:pt x="3011" y="1106"/>
                  </a:lnTo>
                  <a:lnTo>
                    <a:pt x="2897" y="1144"/>
                  </a:lnTo>
                  <a:lnTo>
                    <a:pt x="2782" y="1182"/>
                  </a:lnTo>
                  <a:lnTo>
                    <a:pt x="2668" y="1182"/>
                  </a:lnTo>
                  <a:lnTo>
                    <a:pt x="0" y="1182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4684625" y="4786800"/>
              <a:ext cx="103875" cy="29550"/>
            </a:xfrm>
            <a:custGeom>
              <a:rect b="b" l="l" r="r" t="t"/>
              <a:pathLst>
                <a:path extrusionOk="0" fill="none" h="1182" w="4155">
                  <a:moveTo>
                    <a:pt x="3125" y="991"/>
                  </a:moveTo>
                  <a:lnTo>
                    <a:pt x="3125" y="991"/>
                  </a:lnTo>
                  <a:lnTo>
                    <a:pt x="3240" y="1067"/>
                  </a:lnTo>
                  <a:lnTo>
                    <a:pt x="3316" y="1143"/>
                  </a:lnTo>
                  <a:lnTo>
                    <a:pt x="3544" y="1182"/>
                  </a:lnTo>
                  <a:lnTo>
                    <a:pt x="3773" y="1143"/>
                  </a:lnTo>
                  <a:lnTo>
                    <a:pt x="3887" y="1105"/>
                  </a:lnTo>
                  <a:lnTo>
                    <a:pt x="3964" y="1029"/>
                  </a:lnTo>
                  <a:lnTo>
                    <a:pt x="3964" y="1029"/>
                  </a:lnTo>
                  <a:lnTo>
                    <a:pt x="4040" y="915"/>
                  </a:lnTo>
                  <a:lnTo>
                    <a:pt x="4078" y="800"/>
                  </a:lnTo>
                  <a:lnTo>
                    <a:pt x="4154" y="610"/>
                  </a:lnTo>
                  <a:lnTo>
                    <a:pt x="4078" y="381"/>
                  </a:lnTo>
                  <a:lnTo>
                    <a:pt x="4040" y="267"/>
                  </a:lnTo>
                  <a:lnTo>
                    <a:pt x="3964" y="191"/>
                  </a:lnTo>
                  <a:lnTo>
                    <a:pt x="3964" y="191"/>
                  </a:lnTo>
                  <a:lnTo>
                    <a:pt x="3887" y="115"/>
                  </a:lnTo>
                  <a:lnTo>
                    <a:pt x="3773" y="38"/>
                  </a:lnTo>
                  <a:lnTo>
                    <a:pt x="3659" y="0"/>
                  </a:lnTo>
                  <a:lnTo>
                    <a:pt x="3544" y="0"/>
                  </a:ln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4684625" y="4721050"/>
              <a:ext cx="147700" cy="36225"/>
            </a:xfrm>
            <a:custGeom>
              <a:rect b="b" l="l" r="r" t="t"/>
              <a:pathLst>
                <a:path extrusionOk="0" fill="none" h="1449" w="5908">
                  <a:moveTo>
                    <a:pt x="4650" y="191"/>
                  </a:moveTo>
                  <a:lnTo>
                    <a:pt x="4650" y="191"/>
                  </a:lnTo>
                  <a:lnTo>
                    <a:pt x="4764" y="115"/>
                  </a:lnTo>
                  <a:lnTo>
                    <a:pt x="4878" y="39"/>
                  </a:lnTo>
                  <a:lnTo>
                    <a:pt x="5031" y="1"/>
                  </a:lnTo>
                  <a:lnTo>
                    <a:pt x="5183" y="1"/>
                  </a:lnTo>
                  <a:lnTo>
                    <a:pt x="5297" y="1"/>
                  </a:lnTo>
                  <a:lnTo>
                    <a:pt x="5450" y="39"/>
                  </a:lnTo>
                  <a:lnTo>
                    <a:pt x="5564" y="115"/>
                  </a:lnTo>
                  <a:lnTo>
                    <a:pt x="5679" y="191"/>
                  </a:lnTo>
                  <a:lnTo>
                    <a:pt x="5679" y="191"/>
                  </a:lnTo>
                  <a:lnTo>
                    <a:pt x="5793" y="305"/>
                  </a:lnTo>
                  <a:lnTo>
                    <a:pt x="5831" y="458"/>
                  </a:lnTo>
                  <a:lnTo>
                    <a:pt x="5907" y="572"/>
                  </a:lnTo>
                  <a:lnTo>
                    <a:pt x="5907" y="725"/>
                  </a:lnTo>
                  <a:lnTo>
                    <a:pt x="5869" y="877"/>
                  </a:lnTo>
                  <a:lnTo>
                    <a:pt x="5831" y="991"/>
                  </a:lnTo>
                  <a:lnTo>
                    <a:pt x="5793" y="1144"/>
                  </a:lnTo>
                  <a:lnTo>
                    <a:pt x="5679" y="1258"/>
                  </a:lnTo>
                  <a:lnTo>
                    <a:pt x="5679" y="1258"/>
                  </a:lnTo>
                  <a:lnTo>
                    <a:pt x="5564" y="1334"/>
                  </a:lnTo>
                  <a:lnTo>
                    <a:pt x="5450" y="1411"/>
                  </a:lnTo>
                  <a:lnTo>
                    <a:pt x="5297" y="1449"/>
                  </a:lnTo>
                  <a:lnTo>
                    <a:pt x="5183" y="1449"/>
                  </a:lnTo>
                  <a:lnTo>
                    <a:pt x="0" y="1449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34"/>
          <p:cNvGrpSpPr/>
          <p:nvPr/>
        </p:nvGrpSpPr>
        <p:grpSpPr>
          <a:xfrm>
            <a:off x="6001126" y="344663"/>
            <a:ext cx="225277" cy="123233"/>
            <a:chOff x="5311525" y="912925"/>
            <a:chExt cx="162000" cy="88625"/>
          </a:xfrm>
        </p:grpSpPr>
        <p:sp>
          <p:nvSpPr>
            <p:cNvPr id="877" name="Google Shape;877;p34"/>
            <p:cNvSpPr/>
            <p:nvPr/>
          </p:nvSpPr>
          <p:spPr>
            <a:xfrm>
              <a:off x="5311525" y="912925"/>
              <a:ext cx="132450" cy="88625"/>
            </a:xfrm>
            <a:custGeom>
              <a:rect b="b" l="l" r="r" t="t"/>
              <a:pathLst>
                <a:path extrusionOk="0" fill="none" h="3545" w="5298">
                  <a:moveTo>
                    <a:pt x="572" y="0"/>
                  </a:moveTo>
                  <a:lnTo>
                    <a:pt x="4688" y="0"/>
                  </a:lnTo>
                  <a:lnTo>
                    <a:pt x="4688" y="0"/>
                  </a:lnTo>
                  <a:lnTo>
                    <a:pt x="4803" y="38"/>
                  </a:lnTo>
                  <a:lnTo>
                    <a:pt x="4917" y="38"/>
                  </a:lnTo>
                  <a:lnTo>
                    <a:pt x="5107" y="191"/>
                  </a:lnTo>
                  <a:lnTo>
                    <a:pt x="5260" y="381"/>
                  </a:lnTo>
                  <a:lnTo>
                    <a:pt x="5260" y="495"/>
                  </a:lnTo>
                  <a:lnTo>
                    <a:pt x="5298" y="610"/>
                  </a:lnTo>
                  <a:lnTo>
                    <a:pt x="5298" y="2973"/>
                  </a:lnTo>
                  <a:lnTo>
                    <a:pt x="5298" y="2973"/>
                  </a:lnTo>
                  <a:lnTo>
                    <a:pt x="5260" y="3087"/>
                  </a:lnTo>
                  <a:lnTo>
                    <a:pt x="5260" y="3201"/>
                  </a:lnTo>
                  <a:lnTo>
                    <a:pt x="5107" y="3354"/>
                  </a:lnTo>
                  <a:lnTo>
                    <a:pt x="4917" y="3506"/>
                  </a:lnTo>
                  <a:lnTo>
                    <a:pt x="4803" y="3544"/>
                  </a:lnTo>
                  <a:lnTo>
                    <a:pt x="4688" y="3544"/>
                  </a:lnTo>
                  <a:lnTo>
                    <a:pt x="572" y="3544"/>
                  </a:lnTo>
                  <a:lnTo>
                    <a:pt x="572" y="3544"/>
                  </a:lnTo>
                  <a:lnTo>
                    <a:pt x="458" y="3544"/>
                  </a:lnTo>
                  <a:lnTo>
                    <a:pt x="344" y="3506"/>
                  </a:lnTo>
                  <a:lnTo>
                    <a:pt x="153" y="3354"/>
                  </a:lnTo>
                  <a:lnTo>
                    <a:pt x="39" y="3201"/>
                  </a:lnTo>
                  <a:lnTo>
                    <a:pt x="1" y="3087"/>
                  </a:lnTo>
                  <a:lnTo>
                    <a:pt x="1" y="2973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495"/>
                  </a:lnTo>
                  <a:lnTo>
                    <a:pt x="39" y="381"/>
                  </a:lnTo>
                  <a:lnTo>
                    <a:pt x="153" y="191"/>
                  </a:lnTo>
                  <a:lnTo>
                    <a:pt x="344" y="38"/>
                  </a:lnTo>
                  <a:lnTo>
                    <a:pt x="458" y="38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473500" y="950075"/>
              <a:ext cx="25" cy="14300"/>
            </a:xfrm>
            <a:custGeom>
              <a:rect b="b" l="l" r="r" t="t"/>
              <a:pathLst>
                <a:path extrusionOk="0" fill="none" h="572" w="1">
                  <a:moveTo>
                    <a:pt x="0" y="572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34"/>
          <p:cNvGrpSpPr/>
          <p:nvPr/>
        </p:nvGrpSpPr>
        <p:grpSpPr>
          <a:xfrm>
            <a:off x="6031615" y="787151"/>
            <a:ext cx="162978" cy="205377"/>
            <a:chOff x="5333450" y="1307350"/>
            <a:chExt cx="117200" cy="147700"/>
          </a:xfrm>
        </p:grpSpPr>
        <p:sp>
          <p:nvSpPr>
            <p:cNvPr id="880" name="Google Shape;880;p34"/>
            <p:cNvSpPr/>
            <p:nvPr/>
          </p:nvSpPr>
          <p:spPr>
            <a:xfrm>
              <a:off x="5333450" y="1322600"/>
              <a:ext cx="117200" cy="132450"/>
            </a:xfrm>
            <a:custGeom>
              <a:rect b="b" l="l" r="r" t="t"/>
              <a:pathLst>
                <a:path extrusionOk="0" fill="none" h="5298" w="4688">
                  <a:moveTo>
                    <a:pt x="3544" y="0"/>
                  </a:moveTo>
                  <a:lnTo>
                    <a:pt x="4116" y="0"/>
                  </a:lnTo>
                  <a:lnTo>
                    <a:pt x="4116" y="0"/>
                  </a:lnTo>
                  <a:lnTo>
                    <a:pt x="4230" y="0"/>
                  </a:lnTo>
                  <a:lnTo>
                    <a:pt x="4345" y="38"/>
                  </a:lnTo>
                  <a:lnTo>
                    <a:pt x="4535" y="153"/>
                  </a:lnTo>
                  <a:lnTo>
                    <a:pt x="4650" y="343"/>
                  </a:lnTo>
                  <a:lnTo>
                    <a:pt x="4688" y="458"/>
                  </a:lnTo>
                  <a:lnTo>
                    <a:pt x="4688" y="572"/>
                  </a:lnTo>
                  <a:lnTo>
                    <a:pt x="4688" y="4688"/>
                  </a:lnTo>
                  <a:lnTo>
                    <a:pt x="4688" y="4688"/>
                  </a:lnTo>
                  <a:lnTo>
                    <a:pt x="4688" y="4802"/>
                  </a:lnTo>
                  <a:lnTo>
                    <a:pt x="4650" y="4917"/>
                  </a:lnTo>
                  <a:lnTo>
                    <a:pt x="4535" y="5107"/>
                  </a:lnTo>
                  <a:lnTo>
                    <a:pt x="4345" y="5260"/>
                  </a:lnTo>
                  <a:lnTo>
                    <a:pt x="4230" y="5298"/>
                  </a:lnTo>
                  <a:lnTo>
                    <a:pt x="4116" y="5298"/>
                  </a:lnTo>
                  <a:lnTo>
                    <a:pt x="572" y="5298"/>
                  </a:lnTo>
                  <a:lnTo>
                    <a:pt x="572" y="5298"/>
                  </a:lnTo>
                  <a:lnTo>
                    <a:pt x="457" y="5298"/>
                  </a:lnTo>
                  <a:lnTo>
                    <a:pt x="343" y="5260"/>
                  </a:lnTo>
                  <a:lnTo>
                    <a:pt x="153" y="5107"/>
                  </a:lnTo>
                  <a:lnTo>
                    <a:pt x="38" y="4917"/>
                  </a:lnTo>
                  <a:lnTo>
                    <a:pt x="0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0" y="458"/>
                  </a:lnTo>
                  <a:lnTo>
                    <a:pt x="38" y="343"/>
                  </a:lnTo>
                  <a:lnTo>
                    <a:pt x="153" y="153"/>
                  </a:lnTo>
                  <a:lnTo>
                    <a:pt x="343" y="38"/>
                  </a:lnTo>
                  <a:lnTo>
                    <a:pt x="457" y="0"/>
                  </a:lnTo>
                  <a:lnTo>
                    <a:pt x="572" y="0"/>
                  </a:lnTo>
                  <a:lnTo>
                    <a:pt x="1182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362975" y="1307350"/>
              <a:ext cx="59100" cy="29550"/>
            </a:xfrm>
            <a:custGeom>
              <a:rect b="b" l="l" r="r" t="t"/>
              <a:pathLst>
                <a:path extrusionOk="0" fill="none" h="1182" w="2364">
                  <a:moveTo>
                    <a:pt x="267" y="1"/>
                  </a:moveTo>
                  <a:lnTo>
                    <a:pt x="2059" y="1"/>
                  </a:lnTo>
                  <a:lnTo>
                    <a:pt x="2059" y="1"/>
                  </a:lnTo>
                  <a:lnTo>
                    <a:pt x="2173" y="39"/>
                  </a:lnTo>
                  <a:lnTo>
                    <a:pt x="2249" y="115"/>
                  </a:lnTo>
                  <a:lnTo>
                    <a:pt x="2325" y="191"/>
                  </a:lnTo>
                  <a:lnTo>
                    <a:pt x="2363" y="305"/>
                  </a:lnTo>
                  <a:lnTo>
                    <a:pt x="2363" y="877"/>
                  </a:lnTo>
                  <a:lnTo>
                    <a:pt x="2363" y="877"/>
                  </a:lnTo>
                  <a:lnTo>
                    <a:pt x="2325" y="991"/>
                  </a:lnTo>
                  <a:lnTo>
                    <a:pt x="2249" y="1106"/>
                  </a:lnTo>
                  <a:lnTo>
                    <a:pt x="2173" y="1182"/>
                  </a:lnTo>
                  <a:lnTo>
                    <a:pt x="2059" y="1182"/>
                  </a:lnTo>
                  <a:lnTo>
                    <a:pt x="267" y="1182"/>
                  </a:lnTo>
                  <a:lnTo>
                    <a:pt x="267" y="1182"/>
                  </a:lnTo>
                  <a:lnTo>
                    <a:pt x="153" y="1182"/>
                  </a:lnTo>
                  <a:lnTo>
                    <a:pt x="77" y="1106"/>
                  </a:lnTo>
                  <a:lnTo>
                    <a:pt x="1" y="991"/>
                  </a:lnTo>
                  <a:lnTo>
                    <a:pt x="1" y="877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115"/>
                  </a:lnTo>
                  <a:lnTo>
                    <a:pt x="153" y="39"/>
                  </a:lnTo>
                  <a:lnTo>
                    <a:pt x="267" y="1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34"/>
          <p:cNvGrpSpPr/>
          <p:nvPr/>
        </p:nvGrpSpPr>
        <p:grpSpPr>
          <a:xfrm>
            <a:off x="6010409" y="1270728"/>
            <a:ext cx="205392" cy="205377"/>
            <a:chOff x="5318200" y="1731325"/>
            <a:chExt cx="147700" cy="147700"/>
          </a:xfrm>
        </p:grpSpPr>
        <p:sp>
          <p:nvSpPr>
            <p:cNvPr id="883" name="Google Shape;883;p34"/>
            <p:cNvSpPr/>
            <p:nvPr/>
          </p:nvSpPr>
          <p:spPr>
            <a:xfrm>
              <a:off x="5318200" y="1731325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0" y="687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2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296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436350" y="1804675"/>
              <a:ext cx="29550" cy="25"/>
            </a:xfrm>
            <a:custGeom>
              <a:rect b="b" l="l" r="r" t="t"/>
              <a:pathLst>
                <a:path extrusionOk="0" fill="none" h="1" w="1182">
                  <a:moveTo>
                    <a:pt x="1181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18200" y="1804675"/>
              <a:ext cx="29550" cy="25"/>
            </a:xfrm>
            <a:custGeom>
              <a:rect b="b" l="l" r="r" t="t"/>
              <a:pathLst>
                <a:path extrusionOk="0" fill="none" h="1" w="1182">
                  <a:moveTo>
                    <a:pt x="1182" y="1"/>
                  </a:move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392500" y="1731325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182"/>
                  </a:moveTo>
                  <a:lnTo>
                    <a:pt x="1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392500" y="1849475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182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34"/>
          <p:cNvSpPr/>
          <p:nvPr/>
        </p:nvSpPr>
        <p:spPr>
          <a:xfrm>
            <a:off x="6010255" y="1765025"/>
            <a:ext cx="205392" cy="184172"/>
          </a:xfrm>
          <a:custGeom>
            <a:rect b="b" l="l" r="r" t="t"/>
            <a:pathLst>
              <a:path extrusionOk="0" fill="none" h="5298" w="5908">
                <a:moveTo>
                  <a:pt x="5907" y="0"/>
                </a:moveTo>
                <a:lnTo>
                  <a:pt x="0" y="0"/>
                </a:lnTo>
                <a:lnTo>
                  <a:pt x="2363" y="2782"/>
                </a:lnTo>
                <a:lnTo>
                  <a:pt x="2363" y="4688"/>
                </a:lnTo>
                <a:lnTo>
                  <a:pt x="3545" y="5298"/>
                </a:lnTo>
                <a:lnTo>
                  <a:pt x="3545" y="2782"/>
                </a:lnTo>
                <a:lnTo>
                  <a:pt x="5907" y="0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9" name="Google Shape;889;p34"/>
          <p:cNvGrpSpPr/>
          <p:nvPr/>
        </p:nvGrpSpPr>
        <p:grpSpPr>
          <a:xfrm>
            <a:off x="6010409" y="2248484"/>
            <a:ext cx="205392" cy="162967"/>
            <a:chOff x="5318200" y="2586900"/>
            <a:chExt cx="147700" cy="117200"/>
          </a:xfrm>
        </p:grpSpPr>
        <p:sp>
          <p:nvSpPr>
            <p:cNvPr id="890" name="Google Shape;890;p34"/>
            <p:cNvSpPr/>
            <p:nvPr/>
          </p:nvSpPr>
          <p:spPr>
            <a:xfrm>
              <a:off x="5318200" y="2645000"/>
              <a:ext cx="147700" cy="22900"/>
            </a:xfrm>
            <a:custGeom>
              <a:rect b="b" l="l" r="r" t="t"/>
              <a:pathLst>
                <a:path extrusionOk="0" fill="none" h="916" w="5908">
                  <a:moveTo>
                    <a:pt x="5907" y="1"/>
                  </a:moveTo>
                  <a:lnTo>
                    <a:pt x="4154" y="1"/>
                  </a:lnTo>
                  <a:lnTo>
                    <a:pt x="3545" y="916"/>
                  </a:lnTo>
                  <a:lnTo>
                    <a:pt x="2363" y="916"/>
                  </a:lnTo>
                  <a:lnTo>
                    <a:pt x="1792" y="1"/>
                  </a:lnTo>
                  <a:lnTo>
                    <a:pt x="0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5318200" y="2586900"/>
              <a:ext cx="147700" cy="117200"/>
            </a:xfrm>
            <a:custGeom>
              <a:rect b="b" l="l" r="r" t="t"/>
              <a:pathLst>
                <a:path extrusionOk="0" fill="none" h="4688" w="5908">
                  <a:moveTo>
                    <a:pt x="1029" y="305"/>
                  </a:moveTo>
                  <a:lnTo>
                    <a:pt x="0" y="2325"/>
                  </a:lnTo>
                  <a:lnTo>
                    <a:pt x="0" y="4116"/>
                  </a:lnTo>
                  <a:lnTo>
                    <a:pt x="0" y="4116"/>
                  </a:lnTo>
                  <a:lnTo>
                    <a:pt x="39" y="4230"/>
                  </a:lnTo>
                  <a:lnTo>
                    <a:pt x="77" y="4345"/>
                  </a:lnTo>
                  <a:lnTo>
                    <a:pt x="191" y="4535"/>
                  </a:lnTo>
                  <a:lnTo>
                    <a:pt x="381" y="4650"/>
                  </a:lnTo>
                  <a:lnTo>
                    <a:pt x="496" y="4688"/>
                  </a:lnTo>
                  <a:lnTo>
                    <a:pt x="610" y="4688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450" y="4688"/>
                  </a:lnTo>
                  <a:lnTo>
                    <a:pt x="5564" y="4650"/>
                  </a:lnTo>
                  <a:lnTo>
                    <a:pt x="5717" y="4535"/>
                  </a:lnTo>
                  <a:lnTo>
                    <a:pt x="5869" y="4345"/>
                  </a:lnTo>
                  <a:lnTo>
                    <a:pt x="5907" y="4230"/>
                  </a:lnTo>
                  <a:lnTo>
                    <a:pt x="5907" y="4116"/>
                  </a:lnTo>
                  <a:lnTo>
                    <a:pt x="5907" y="2325"/>
                  </a:lnTo>
                  <a:lnTo>
                    <a:pt x="4878" y="305"/>
                  </a:lnTo>
                  <a:lnTo>
                    <a:pt x="4878" y="305"/>
                  </a:lnTo>
                  <a:lnTo>
                    <a:pt x="4802" y="191"/>
                  </a:lnTo>
                  <a:lnTo>
                    <a:pt x="4688" y="76"/>
                  </a:lnTo>
                  <a:lnTo>
                    <a:pt x="4536" y="0"/>
                  </a:lnTo>
                  <a:lnTo>
                    <a:pt x="4345" y="0"/>
                  </a:lnTo>
                  <a:lnTo>
                    <a:pt x="1563" y="0"/>
                  </a:lnTo>
                  <a:lnTo>
                    <a:pt x="1563" y="0"/>
                  </a:lnTo>
                  <a:lnTo>
                    <a:pt x="1410" y="0"/>
                  </a:lnTo>
                  <a:lnTo>
                    <a:pt x="1258" y="76"/>
                  </a:lnTo>
                  <a:lnTo>
                    <a:pt x="1106" y="191"/>
                  </a:lnTo>
                  <a:lnTo>
                    <a:pt x="1029" y="305"/>
                  </a:lnTo>
                  <a:lnTo>
                    <a:pt x="1029" y="305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34"/>
          <p:cNvSpPr/>
          <p:nvPr/>
        </p:nvSpPr>
        <p:spPr>
          <a:xfrm>
            <a:off x="6020858" y="2711020"/>
            <a:ext cx="184185" cy="184172"/>
          </a:xfrm>
          <a:custGeom>
            <a:rect b="b" l="l" r="r" t="t"/>
            <a:pathLst>
              <a:path extrusionOk="0" fill="none" h="5298" w="5298">
                <a:moveTo>
                  <a:pt x="4726" y="4116"/>
                </a:moveTo>
                <a:lnTo>
                  <a:pt x="1182" y="4116"/>
                </a:lnTo>
                <a:lnTo>
                  <a:pt x="0" y="5298"/>
                </a:lnTo>
                <a:lnTo>
                  <a:pt x="0" y="610"/>
                </a:lnTo>
                <a:lnTo>
                  <a:pt x="0" y="610"/>
                </a:lnTo>
                <a:lnTo>
                  <a:pt x="0" y="458"/>
                </a:lnTo>
                <a:lnTo>
                  <a:pt x="38" y="343"/>
                </a:lnTo>
                <a:lnTo>
                  <a:pt x="191" y="191"/>
                </a:lnTo>
                <a:lnTo>
                  <a:pt x="381" y="39"/>
                </a:lnTo>
                <a:lnTo>
                  <a:pt x="458" y="0"/>
                </a:lnTo>
                <a:lnTo>
                  <a:pt x="610" y="0"/>
                </a:lnTo>
                <a:lnTo>
                  <a:pt x="4726" y="0"/>
                </a:lnTo>
                <a:lnTo>
                  <a:pt x="4726" y="0"/>
                </a:lnTo>
                <a:lnTo>
                  <a:pt x="4840" y="0"/>
                </a:lnTo>
                <a:lnTo>
                  <a:pt x="4955" y="39"/>
                </a:lnTo>
                <a:lnTo>
                  <a:pt x="5145" y="191"/>
                </a:lnTo>
                <a:lnTo>
                  <a:pt x="5259" y="343"/>
                </a:lnTo>
                <a:lnTo>
                  <a:pt x="5298" y="458"/>
                </a:lnTo>
                <a:lnTo>
                  <a:pt x="5298" y="610"/>
                </a:lnTo>
                <a:lnTo>
                  <a:pt x="5298" y="3545"/>
                </a:lnTo>
                <a:lnTo>
                  <a:pt x="5298" y="3545"/>
                </a:lnTo>
                <a:lnTo>
                  <a:pt x="5298" y="3659"/>
                </a:lnTo>
                <a:lnTo>
                  <a:pt x="5259" y="3773"/>
                </a:lnTo>
                <a:lnTo>
                  <a:pt x="5145" y="3964"/>
                </a:lnTo>
                <a:lnTo>
                  <a:pt x="4955" y="4078"/>
                </a:lnTo>
                <a:lnTo>
                  <a:pt x="4840" y="4116"/>
                </a:lnTo>
                <a:lnTo>
                  <a:pt x="4726" y="4116"/>
                </a:lnTo>
                <a:lnTo>
                  <a:pt x="4726" y="4116"/>
                </a:lnTo>
                <a:close/>
              </a:path>
            </a:pathLst>
          </a:custGeom>
          <a:solidFill>
            <a:srgbClr val="434343"/>
          </a:solidFill>
          <a:ln cap="rnd" cmpd="sng" w="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34"/>
          <p:cNvGrpSpPr/>
          <p:nvPr/>
        </p:nvGrpSpPr>
        <p:grpSpPr>
          <a:xfrm>
            <a:off x="6010409" y="3183830"/>
            <a:ext cx="205392" cy="205377"/>
            <a:chOff x="5318200" y="3411975"/>
            <a:chExt cx="147700" cy="147700"/>
          </a:xfrm>
        </p:grpSpPr>
        <p:sp>
          <p:nvSpPr>
            <p:cNvPr id="894" name="Google Shape;894;p34"/>
            <p:cNvSpPr/>
            <p:nvPr/>
          </p:nvSpPr>
          <p:spPr>
            <a:xfrm>
              <a:off x="5347725" y="3411975"/>
              <a:ext cx="88650" cy="51475"/>
            </a:xfrm>
            <a:custGeom>
              <a:rect b="b" l="l" r="r" t="t"/>
              <a:pathLst>
                <a:path extrusionOk="0" fill="none" h="2059" w="3546">
                  <a:moveTo>
                    <a:pt x="1" y="2058"/>
                  </a:moveTo>
                  <a:lnTo>
                    <a:pt x="1" y="1"/>
                  </a:lnTo>
                  <a:lnTo>
                    <a:pt x="3545" y="1"/>
                  </a:lnTo>
                  <a:lnTo>
                    <a:pt x="3545" y="205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5318200" y="3463425"/>
              <a:ext cx="147700" cy="66725"/>
            </a:xfrm>
            <a:custGeom>
              <a:rect b="b" l="l" r="r" t="t"/>
              <a:pathLst>
                <a:path extrusionOk="0" fill="none" h="2669" w="5908">
                  <a:moveTo>
                    <a:pt x="1182" y="2668"/>
                  </a:moveTo>
                  <a:lnTo>
                    <a:pt x="610" y="2668"/>
                  </a:lnTo>
                  <a:lnTo>
                    <a:pt x="610" y="2668"/>
                  </a:lnTo>
                  <a:lnTo>
                    <a:pt x="496" y="2668"/>
                  </a:lnTo>
                  <a:lnTo>
                    <a:pt x="381" y="2630"/>
                  </a:lnTo>
                  <a:lnTo>
                    <a:pt x="191" y="2478"/>
                  </a:lnTo>
                  <a:lnTo>
                    <a:pt x="77" y="2287"/>
                  </a:lnTo>
                  <a:lnTo>
                    <a:pt x="39" y="2211"/>
                  </a:lnTo>
                  <a:lnTo>
                    <a:pt x="0" y="205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39" y="496"/>
                  </a:lnTo>
                  <a:lnTo>
                    <a:pt x="77" y="382"/>
                  </a:lnTo>
                  <a:lnTo>
                    <a:pt x="191" y="191"/>
                  </a:lnTo>
                  <a:lnTo>
                    <a:pt x="381" y="77"/>
                  </a:lnTo>
                  <a:lnTo>
                    <a:pt x="496" y="39"/>
                  </a:lnTo>
                  <a:lnTo>
                    <a:pt x="610" y="0"/>
                  </a:lnTo>
                  <a:lnTo>
                    <a:pt x="5298" y="0"/>
                  </a:lnTo>
                  <a:lnTo>
                    <a:pt x="5298" y="0"/>
                  </a:lnTo>
                  <a:lnTo>
                    <a:pt x="5450" y="39"/>
                  </a:lnTo>
                  <a:lnTo>
                    <a:pt x="5564" y="77"/>
                  </a:lnTo>
                  <a:lnTo>
                    <a:pt x="5717" y="191"/>
                  </a:lnTo>
                  <a:lnTo>
                    <a:pt x="5869" y="382"/>
                  </a:lnTo>
                  <a:lnTo>
                    <a:pt x="5907" y="496"/>
                  </a:lnTo>
                  <a:lnTo>
                    <a:pt x="5907" y="610"/>
                  </a:lnTo>
                  <a:lnTo>
                    <a:pt x="5907" y="2058"/>
                  </a:lnTo>
                  <a:lnTo>
                    <a:pt x="5907" y="2058"/>
                  </a:lnTo>
                  <a:lnTo>
                    <a:pt x="5907" y="2211"/>
                  </a:lnTo>
                  <a:lnTo>
                    <a:pt x="5869" y="2287"/>
                  </a:lnTo>
                  <a:lnTo>
                    <a:pt x="5717" y="2478"/>
                  </a:lnTo>
                  <a:lnTo>
                    <a:pt x="5564" y="2630"/>
                  </a:lnTo>
                  <a:lnTo>
                    <a:pt x="5450" y="2668"/>
                  </a:lnTo>
                  <a:lnTo>
                    <a:pt x="5298" y="2668"/>
                  </a:lnTo>
                  <a:lnTo>
                    <a:pt x="4726" y="2668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5347725" y="3500575"/>
              <a:ext cx="88650" cy="59100"/>
            </a:xfrm>
            <a:custGeom>
              <a:rect b="b" l="l" r="r" t="t"/>
              <a:pathLst>
                <a:path extrusionOk="0" fill="none" h="2364" w="3546">
                  <a:moveTo>
                    <a:pt x="1" y="1"/>
                  </a:moveTo>
                  <a:lnTo>
                    <a:pt x="3545" y="1"/>
                  </a:lnTo>
                  <a:lnTo>
                    <a:pt x="3545" y="2364"/>
                  </a:lnTo>
                  <a:lnTo>
                    <a:pt x="1" y="23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34"/>
          <p:cNvGrpSpPr/>
          <p:nvPr/>
        </p:nvGrpSpPr>
        <p:grpSpPr>
          <a:xfrm>
            <a:off x="6010409" y="3667407"/>
            <a:ext cx="205392" cy="205377"/>
            <a:chOff x="5318200" y="3835950"/>
            <a:chExt cx="147700" cy="147700"/>
          </a:xfrm>
        </p:grpSpPr>
        <p:sp>
          <p:nvSpPr>
            <p:cNvPr id="898" name="Google Shape;898;p34"/>
            <p:cNvSpPr/>
            <p:nvPr/>
          </p:nvSpPr>
          <p:spPr>
            <a:xfrm>
              <a:off x="5318200" y="38359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0"/>
                  </a:moveTo>
                  <a:lnTo>
                    <a:pt x="2973" y="0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6" y="229"/>
                  </a:lnTo>
                  <a:lnTo>
                    <a:pt x="4383" y="343"/>
                  </a:lnTo>
                  <a:lnTo>
                    <a:pt x="4612" y="496"/>
                  </a:lnTo>
                  <a:lnTo>
                    <a:pt x="4840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412" y="1296"/>
                  </a:lnTo>
                  <a:lnTo>
                    <a:pt x="5564" y="1563"/>
                  </a:lnTo>
                  <a:lnTo>
                    <a:pt x="5679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907" y="2668"/>
                  </a:lnTo>
                  <a:lnTo>
                    <a:pt x="5907" y="2935"/>
                  </a:lnTo>
                  <a:lnTo>
                    <a:pt x="5907" y="2935"/>
                  </a:lnTo>
                  <a:lnTo>
                    <a:pt x="5907" y="3240"/>
                  </a:lnTo>
                  <a:lnTo>
                    <a:pt x="5831" y="3545"/>
                  </a:lnTo>
                  <a:lnTo>
                    <a:pt x="5755" y="3811"/>
                  </a:lnTo>
                  <a:lnTo>
                    <a:pt x="5679" y="4116"/>
                  </a:lnTo>
                  <a:lnTo>
                    <a:pt x="5564" y="4345"/>
                  </a:lnTo>
                  <a:lnTo>
                    <a:pt x="5412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40" y="5222"/>
                  </a:lnTo>
                  <a:lnTo>
                    <a:pt x="4612" y="5412"/>
                  </a:lnTo>
                  <a:lnTo>
                    <a:pt x="4383" y="5526"/>
                  </a:lnTo>
                  <a:lnTo>
                    <a:pt x="4116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69"/>
                  </a:lnTo>
                  <a:lnTo>
                    <a:pt x="2973" y="5907"/>
                  </a:lnTo>
                  <a:lnTo>
                    <a:pt x="2973" y="5907"/>
                  </a:lnTo>
                  <a:lnTo>
                    <a:pt x="2668" y="5869"/>
                  </a:lnTo>
                  <a:lnTo>
                    <a:pt x="2363" y="5831"/>
                  </a:lnTo>
                  <a:lnTo>
                    <a:pt x="2096" y="5755"/>
                  </a:lnTo>
                  <a:lnTo>
                    <a:pt x="1830" y="5679"/>
                  </a:lnTo>
                  <a:lnTo>
                    <a:pt x="1563" y="5526"/>
                  </a:lnTo>
                  <a:lnTo>
                    <a:pt x="1296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6" y="4840"/>
                  </a:lnTo>
                  <a:lnTo>
                    <a:pt x="534" y="4612"/>
                  </a:lnTo>
                  <a:lnTo>
                    <a:pt x="381" y="4345"/>
                  </a:lnTo>
                  <a:lnTo>
                    <a:pt x="229" y="4116"/>
                  </a:lnTo>
                  <a:lnTo>
                    <a:pt x="153" y="3811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58"/>
                  </a:lnTo>
                  <a:lnTo>
                    <a:pt x="229" y="1792"/>
                  </a:lnTo>
                  <a:lnTo>
                    <a:pt x="381" y="1563"/>
                  </a:lnTo>
                  <a:lnTo>
                    <a:pt x="534" y="1296"/>
                  </a:lnTo>
                  <a:lnTo>
                    <a:pt x="686" y="1068"/>
                  </a:lnTo>
                  <a:lnTo>
                    <a:pt x="877" y="877"/>
                  </a:lnTo>
                  <a:lnTo>
                    <a:pt x="1106" y="686"/>
                  </a:lnTo>
                  <a:lnTo>
                    <a:pt x="1296" y="496"/>
                  </a:lnTo>
                  <a:lnTo>
                    <a:pt x="1563" y="343"/>
                  </a:lnTo>
                  <a:lnTo>
                    <a:pt x="1830" y="229"/>
                  </a:lnTo>
                  <a:lnTo>
                    <a:pt x="2096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0"/>
                  </a:lnTo>
                  <a:lnTo>
                    <a:pt x="2973" y="0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362975" y="3924550"/>
              <a:ext cx="59100" cy="14325"/>
            </a:xfrm>
            <a:custGeom>
              <a:rect b="b" l="l" r="r" t="t"/>
              <a:pathLst>
                <a:path extrusionOk="0" fill="none" h="573" w="2364">
                  <a:moveTo>
                    <a:pt x="1" y="1"/>
                  </a:moveTo>
                  <a:lnTo>
                    <a:pt x="1" y="1"/>
                  </a:lnTo>
                  <a:lnTo>
                    <a:pt x="77" y="77"/>
                  </a:lnTo>
                  <a:lnTo>
                    <a:pt x="305" y="306"/>
                  </a:lnTo>
                  <a:lnTo>
                    <a:pt x="458" y="382"/>
                  </a:lnTo>
                  <a:lnTo>
                    <a:pt x="687" y="496"/>
                  </a:lnTo>
                  <a:lnTo>
                    <a:pt x="915" y="572"/>
                  </a:lnTo>
                  <a:lnTo>
                    <a:pt x="1182" y="572"/>
                  </a:lnTo>
                  <a:lnTo>
                    <a:pt x="1182" y="572"/>
                  </a:lnTo>
                  <a:lnTo>
                    <a:pt x="1449" y="572"/>
                  </a:lnTo>
                  <a:lnTo>
                    <a:pt x="1677" y="496"/>
                  </a:lnTo>
                  <a:lnTo>
                    <a:pt x="1868" y="382"/>
                  </a:lnTo>
                  <a:lnTo>
                    <a:pt x="2020" y="306"/>
                  </a:lnTo>
                  <a:lnTo>
                    <a:pt x="2249" y="77"/>
                  </a:lnTo>
                  <a:lnTo>
                    <a:pt x="2363" y="1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369650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414425" y="3886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34"/>
          <p:cNvGrpSpPr/>
          <p:nvPr/>
        </p:nvGrpSpPr>
        <p:grpSpPr>
          <a:xfrm>
            <a:off x="6010409" y="4148342"/>
            <a:ext cx="205392" cy="210661"/>
            <a:chOff x="5318200" y="4258025"/>
            <a:chExt cx="147700" cy="151500"/>
          </a:xfrm>
        </p:grpSpPr>
        <p:sp>
          <p:nvSpPr>
            <p:cNvPr id="903" name="Google Shape;903;p34"/>
            <p:cNvSpPr/>
            <p:nvPr/>
          </p:nvSpPr>
          <p:spPr>
            <a:xfrm>
              <a:off x="5318200" y="4298975"/>
              <a:ext cx="147700" cy="110550"/>
            </a:xfrm>
            <a:custGeom>
              <a:rect b="b" l="l" r="r" t="t"/>
              <a:pathLst>
                <a:path extrusionOk="0" fill="none" h="4422" w="5908">
                  <a:moveTo>
                    <a:pt x="610" y="1"/>
                  </a:moveTo>
                  <a:lnTo>
                    <a:pt x="5298" y="1"/>
                  </a:lnTo>
                  <a:lnTo>
                    <a:pt x="5298" y="1"/>
                  </a:lnTo>
                  <a:lnTo>
                    <a:pt x="5450" y="1"/>
                  </a:lnTo>
                  <a:lnTo>
                    <a:pt x="5564" y="39"/>
                  </a:lnTo>
                  <a:lnTo>
                    <a:pt x="5717" y="153"/>
                  </a:lnTo>
                  <a:lnTo>
                    <a:pt x="5869" y="344"/>
                  </a:lnTo>
                  <a:lnTo>
                    <a:pt x="5907" y="458"/>
                  </a:lnTo>
                  <a:lnTo>
                    <a:pt x="5907" y="573"/>
                  </a:lnTo>
                  <a:lnTo>
                    <a:pt x="5907" y="3812"/>
                  </a:lnTo>
                  <a:lnTo>
                    <a:pt x="5907" y="3812"/>
                  </a:lnTo>
                  <a:lnTo>
                    <a:pt x="5907" y="3926"/>
                  </a:lnTo>
                  <a:lnTo>
                    <a:pt x="5869" y="4041"/>
                  </a:lnTo>
                  <a:lnTo>
                    <a:pt x="5717" y="4231"/>
                  </a:lnTo>
                  <a:lnTo>
                    <a:pt x="5564" y="4345"/>
                  </a:lnTo>
                  <a:lnTo>
                    <a:pt x="5450" y="4384"/>
                  </a:lnTo>
                  <a:lnTo>
                    <a:pt x="5298" y="4422"/>
                  </a:lnTo>
                  <a:lnTo>
                    <a:pt x="610" y="4422"/>
                  </a:lnTo>
                  <a:lnTo>
                    <a:pt x="610" y="4422"/>
                  </a:lnTo>
                  <a:lnTo>
                    <a:pt x="496" y="4384"/>
                  </a:lnTo>
                  <a:lnTo>
                    <a:pt x="381" y="4345"/>
                  </a:lnTo>
                  <a:lnTo>
                    <a:pt x="191" y="4231"/>
                  </a:lnTo>
                  <a:lnTo>
                    <a:pt x="77" y="4041"/>
                  </a:lnTo>
                  <a:lnTo>
                    <a:pt x="39" y="3926"/>
                  </a:lnTo>
                  <a:lnTo>
                    <a:pt x="0" y="3812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39" y="458"/>
                  </a:lnTo>
                  <a:lnTo>
                    <a:pt x="77" y="344"/>
                  </a:lnTo>
                  <a:lnTo>
                    <a:pt x="191" y="153"/>
                  </a:lnTo>
                  <a:lnTo>
                    <a:pt x="381" y="39"/>
                  </a:lnTo>
                  <a:lnTo>
                    <a:pt x="496" y="1"/>
                  </a:lnTo>
                  <a:lnTo>
                    <a:pt x="610" y="1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5355350" y="4258025"/>
              <a:ext cx="73400" cy="37175"/>
            </a:xfrm>
            <a:custGeom>
              <a:rect b="b" l="l" r="r" t="t"/>
              <a:pathLst>
                <a:path extrusionOk="0" fill="none" h="1487" w="2936">
                  <a:moveTo>
                    <a:pt x="2935" y="0"/>
                  </a:moveTo>
                  <a:lnTo>
                    <a:pt x="1487" y="1486"/>
                  </a:lnTo>
                  <a:lnTo>
                    <a:pt x="1" y="0"/>
                  </a:lnTo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34"/>
          <p:cNvGrpSpPr/>
          <p:nvPr/>
        </p:nvGrpSpPr>
        <p:grpSpPr>
          <a:xfrm>
            <a:off x="6001126" y="4658408"/>
            <a:ext cx="225277" cy="157683"/>
            <a:chOff x="5311525" y="4701050"/>
            <a:chExt cx="162000" cy="113400"/>
          </a:xfrm>
        </p:grpSpPr>
        <p:sp>
          <p:nvSpPr>
            <p:cNvPr id="906" name="Google Shape;906;p34"/>
            <p:cNvSpPr/>
            <p:nvPr/>
          </p:nvSpPr>
          <p:spPr>
            <a:xfrm>
              <a:off x="5311525" y="4701050"/>
              <a:ext cx="162000" cy="113400"/>
            </a:xfrm>
            <a:custGeom>
              <a:rect b="b" l="l" r="r" t="t"/>
              <a:pathLst>
                <a:path extrusionOk="0" fill="none" h="4536" w="6480">
                  <a:moveTo>
                    <a:pt x="6327" y="686"/>
                  </a:moveTo>
                  <a:lnTo>
                    <a:pt x="6327" y="686"/>
                  </a:lnTo>
                  <a:lnTo>
                    <a:pt x="6251" y="496"/>
                  </a:lnTo>
                  <a:lnTo>
                    <a:pt x="6136" y="305"/>
                  </a:lnTo>
                  <a:lnTo>
                    <a:pt x="5946" y="191"/>
                  </a:lnTo>
                  <a:lnTo>
                    <a:pt x="5755" y="115"/>
                  </a:lnTo>
                  <a:lnTo>
                    <a:pt x="5755" y="115"/>
                  </a:lnTo>
                  <a:lnTo>
                    <a:pt x="5488" y="77"/>
                  </a:lnTo>
                  <a:lnTo>
                    <a:pt x="5145" y="38"/>
                  </a:lnTo>
                  <a:lnTo>
                    <a:pt x="4307" y="0"/>
                  </a:lnTo>
                  <a:lnTo>
                    <a:pt x="3240" y="0"/>
                  </a:lnTo>
                  <a:lnTo>
                    <a:pt x="3240" y="0"/>
                  </a:lnTo>
                  <a:lnTo>
                    <a:pt x="2135" y="0"/>
                  </a:lnTo>
                  <a:lnTo>
                    <a:pt x="1296" y="38"/>
                  </a:lnTo>
                  <a:lnTo>
                    <a:pt x="953" y="77"/>
                  </a:lnTo>
                  <a:lnTo>
                    <a:pt x="687" y="115"/>
                  </a:lnTo>
                  <a:lnTo>
                    <a:pt x="687" y="115"/>
                  </a:lnTo>
                  <a:lnTo>
                    <a:pt x="496" y="191"/>
                  </a:lnTo>
                  <a:lnTo>
                    <a:pt x="344" y="343"/>
                  </a:lnTo>
                  <a:lnTo>
                    <a:pt x="191" y="496"/>
                  </a:lnTo>
                  <a:lnTo>
                    <a:pt x="115" y="724"/>
                  </a:lnTo>
                  <a:lnTo>
                    <a:pt x="115" y="724"/>
                  </a:lnTo>
                  <a:lnTo>
                    <a:pt x="39" y="1487"/>
                  </a:lnTo>
                  <a:lnTo>
                    <a:pt x="1" y="2249"/>
                  </a:lnTo>
                  <a:lnTo>
                    <a:pt x="1" y="2249"/>
                  </a:lnTo>
                  <a:lnTo>
                    <a:pt x="39" y="3049"/>
                  </a:lnTo>
                  <a:lnTo>
                    <a:pt x="115" y="3849"/>
                  </a:lnTo>
                  <a:lnTo>
                    <a:pt x="115" y="3849"/>
                  </a:lnTo>
                  <a:lnTo>
                    <a:pt x="191" y="4040"/>
                  </a:lnTo>
                  <a:lnTo>
                    <a:pt x="344" y="4192"/>
                  </a:lnTo>
                  <a:lnTo>
                    <a:pt x="496" y="4307"/>
                  </a:lnTo>
                  <a:lnTo>
                    <a:pt x="687" y="4383"/>
                  </a:lnTo>
                  <a:lnTo>
                    <a:pt x="687" y="4383"/>
                  </a:lnTo>
                  <a:lnTo>
                    <a:pt x="953" y="4459"/>
                  </a:lnTo>
                  <a:lnTo>
                    <a:pt x="1296" y="4459"/>
                  </a:lnTo>
                  <a:lnTo>
                    <a:pt x="2135" y="4535"/>
                  </a:lnTo>
                  <a:lnTo>
                    <a:pt x="3240" y="4535"/>
                  </a:lnTo>
                  <a:lnTo>
                    <a:pt x="3240" y="4535"/>
                  </a:lnTo>
                  <a:lnTo>
                    <a:pt x="4307" y="4535"/>
                  </a:lnTo>
                  <a:lnTo>
                    <a:pt x="5145" y="4459"/>
                  </a:lnTo>
                  <a:lnTo>
                    <a:pt x="5488" y="4459"/>
                  </a:lnTo>
                  <a:lnTo>
                    <a:pt x="5755" y="4383"/>
                  </a:lnTo>
                  <a:lnTo>
                    <a:pt x="5755" y="4383"/>
                  </a:lnTo>
                  <a:lnTo>
                    <a:pt x="5946" y="4307"/>
                  </a:lnTo>
                  <a:lnTo>
                    <a:pt x="6136" y="4192"/>
                  </a:lnTo>
                  <a:lnTo>
                    <a:pt x="6251" y="4002"/>
                  </a:lnTo>
                  <a:lnTo>
                    <a:pt x="6327" y="3811"/>
                  </a:lnTo>
                  <a:lnTo>
                    <a:pt x="6327" y="3811"/>
                  </a:lnTo>
                  <a:lnTo>
                    <a:pt x="6441" y="3049"/>
                  </a:lnTo>
                  <a:lnTo>
                    <a:pt x="6479" y="2249"/>
                  </a:lnTo>
                  <a:lnTo>
                    <a:pt x="6479" y="2249"/>
                  </a:lnTo>
                  <a:lnTo>
                    <a:pt x="6441" y="1487"/>
                  </a:lnTo>
                  <a:lnTo>
                    <a:pt x="6327" y="686"/>
                  </a:lnTo>
                  <a:lnTo>
                    <a:pt x="6327" y="686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5377275" y="4733450"/>
              <a:ext cx="42900" cy="48600"/>
            </a:xfrm>
            <a:custGeom>
              <a:rect b="b" l="l" r="r" t="t"/>
              <a:pathLst>
                <a:path extrusionOk="0" fill="none" h="1944" w="1716">
                  <a:moveTo>
                    <a:pt x="0" y="1944"/>
                  </a:moveTo>
                  <a:lnTo>
                    <a:pt x="1715" y="953"/>
                  </a:lnTo>
                  <a:lnTo>
                    <a:pt x="0" y="0"/>
                  </a:lnTo>
                  <a:lnTo>
                    <a:pt x="0" y="1944"/>
                  </a:lnTo>
                  <a:close/>
                </a:path>
              </a:pathLst>
            </a:custGeom>
            <a:solidFill>
              <a:srgbClr val="434343"/>
            </a:solidFill>
            <a:ln cap="rnd" cmpd="sng" w="143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E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5"/>
          <p:cNvSpPr txBox="1"/>
          <p:nvPr/>
        </p:nvSpPr>
        <p:spPr>
          <a:xfrm>
            <a:off x="763800" y="1457700"/>
            <a:ext cx="7756800" cy="22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815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✋👆👉👍👤👦👧👨👩👪💃🏃💑❤😂😉😋😒😭👶😸🐟🍒🍔💣📌📖🔨🎃🎈🎨🏈🏰🌏🔌🔑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6"/>
          <p:cNvSpPr txBox="1"/>
          <p:nvPr/>
        </p:nvSpPr>
        <p:spPr>
          <a:xfrm>
            <a:off x="1684974" y="157402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08153D"/>
                </a:solidFill>
                <a:latin typeface="Muli"/>
                <a:ea typeface="Muli"/>
                <a:cs typeface="Muli"/>
                <a:sym typeface="Muli"/>
              </a:rPr>
              <a:t>20XX</a:t>
            </a:r>
            <a:endParaRPr sz="800">
              <a:solidFill>
                <a:srgbClr val="08153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18" name="Google Shape;918;p36"/>
          <p:cNvSpPr txBox="1"/>
          <p:nvPr/>
        </p:nvSpPr>
        <p:spPr>
          <a:xfrm>
            <a:off x="1296400" y="2618825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b="1" sz="10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19" name="Google Shape;919;p36"/>
          <p:cNvSpPr txBox="1"/>
          <p:nvPr/>
        </p:nvSpPr>
        <p:spPr>
          <a:xfrm>
            <a:off x="1296400" y="3151538"/>
            <a:ext cx="1545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 dolor sit amet, consectetur adipiscing.</a:t>
            </a:r>
            <a:endParaRPr sz="8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20" name="Google Shape;920;p36"/>
          <p:cNvCxnSpPr/>
          <p:nvPr/>
        </p:nvCxnSpPr>
        <p:spPr>
          <a:xfrm>
            <a:off x="2260902" y="1695421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1" name="Google Shape;921;p36"/>
          <p:cNvSpPr/>
          <p:nvPr/>
        </p:nvSpPr>
        <p:spPr>
          <a:xfrm flipH="1">
            <a:off x="1163725" y="2306625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endParaRPr/>
          </a:p>
        </p:txBody>
      </p:sp>
      <p:sp>
        <p:nvSpPr>
          <p:cNvPr id="922" name="Google Shape;922;p36"/>
          <p:cNvSpPr/>
          <p:nvPr/>
        </p:nvSpPr>
        <p:spPr>
          <a:xfrm>
            <a:off x="1163825" y="2460449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923" name="Google Shape;923;p36"/>
          <p:cNvSpPr txBox="1"/>
          <p:nvPr/>
        </p:nvSpPr>
        <p:spPr>
          <a:xfrm>
            <a:off x="3393923" y="157402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08153D"/>
                </a:solidFill>
                <a:latin typeface="Muli"/>
                <a:ea typeface="Muli"/>
                <a:cs typeface="Muli"/>
                <a:sym typeface="Muli"/>
              </a:rPr>
              <a:t>20XX</a:t>
            </a:r>
            <a:endParaRPr sz="800">
              <a:solidFill>
                <a:srgbClr val="08153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24" name="Google Shape;924;p36"/>
          <p:cNvSpPr txBox="1"/>
          <p:nvPr/>
        </p:nvSpPr>
        <p:spPr>
          <a:xfrm>
            <a:off x="3005349" y="2618825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b="1" sz="10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25" name="Google Shape;925;p36"/>
          <p:cNvSpPr txBox="1"/>
          <p:nvPr/>
        </p:nvSpPr>
        <p:spPr>
          <a:xfrm>
            <a:off x="3005347" y="3151538"/>
            <a:ext cx="1545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 dolor sit amet, consectetur adipiscing.</a:t>
            </a:r>
            <a:endParaRPr sz="8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26" name="Google Shape;926;p36"/>
          <p:cNvCxnSpPr/>
          <p:nvPr/>
        </p:nvCxnSpPr>
        <p:spPr>
          <a:xfrm>
            <a:off x="3969851" y="1695421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7" name="Google Shape;927;p36"/>
          <p:cNvSpPr/>
          <p:nvPr/>
        </p:nvSpPr>
        <p:spPr>
          <a:xfrm flipH="1">
            <a:off x="2872674" y="2306625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endParaRPr/>
          </a:p>
        </p:txBody>
      </p:sp>
      <p:sp>
        <p:nvSpPr>
          <p:cNvPr id="928" name="Google Shape;928;p36"/>
          <p:cNvSpPr/>
          <p:nvPr/>
        </p:nvSpPr>
        <p:spPr>
          <a:xfrm>
            <a:off x="2872774" y="2460449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929" name="Google Shape;929;p36"/>
          <p:cNvSpPr txBox="1"/>
          <p:nvPr/>
        </p:nvSpPr>
        <p:spPr>
          <a:xfrm>
            <a:off x="5105768" y="1573314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08153D"/>
                </a:solidFill>
                <a:latin typeface="Muli"/>
                <a:ea typeface="Muli"/>
                <a:cs typeface="Muli"/>
                <a:sym typeface="Muli"/>
              </a:rPr>
              <a:t>20XX</a:t>
            </a:r>
            <a:endParaRPr sz="800">
              <a:solidFill>
                <a:srgbClr val="08153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30" name="Google Shape;930;p36"/>
          <p:cNvSpPr txBox="1"/>
          <p:nvPr/>
        </p:nvSpPr>
        <p:spPr>
          <a:xfrm>
            <a:off x="4717194" y="2618114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b="1" sz="10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31" name="Google Shape;931;p36"/>
          <p:cNvSpPr txBox="1"/>
          <p:nvPr/>
        </p:nvSpPr>
        <p:spPr>
          <a:xfrm>
            <a:off x="4717190" y="3151108"/>
            <a:ext cx="1545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 dolor sit amet, consectetur adipiscing.</a:t>
            </a:r>
            <a:endParaRPr sz="8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32" name="Google Shape;932;p36"/>
          <p:cNvCxnSpPr/>
          <p:nvPr/>
        </p:nvCxnSpPr>
        <p:spPr>
          <a:xfrm>
            <a:off x="5681697" y="1694710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3" name="Google Shape;933;p36"/>
          <p:cNvSpPr/>
          <p:nvPr/>
        </p:nvSpPr>
        <p:spPr>
          <a:xfrm flipH="1">
            <a:off x="4584519" y="2305914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endParaRPr/>
          </a:p>
        </p:txBody>
      </p:sp>
      <p:sp>
        <p:nvSpPr>
          <p:cNvPr id="934" name="Google Shape;934;p36"/>
          <p:cNvSpPr/>
          <p:nvPr/>
        </p:nvSpPr>
        <p:spPr>
          <a:xfrm>
            <a:off x="4584619" y="2459738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935" name="Google Shape;935;p36"/>
          <p:cNvSpPr txBox="1"/>
          <p:nvPr/>
        </p:nvSpPr>
        <p:spPr>
          <a:xfrm>
            <a:off x="6819032" y="1573303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08153D"/>
                </a:solidFill>
                <a:latin typeface="Muli"/>
                <a:ea typeface="Muli"/>
                <a:cs typeface="Muli"/>
                <a:sym typeface="Muli"/>
              </a:rPr>
              <a:t>20XX</a:t>
            </a:r>
            <a:endParaRPr sz="800">
              <a:solidFill>
                <a:srgbClr val="08153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36" name="Google Shape;936;p36"/>
          <p:cNvSpPr txBox="1"/>
          <p:nvPr/>
        </p:nvSpPr>
        <p:spPr>
          <a:xfrm>
            <a:off x="6430458" y="2618103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</a:t>
            </a:r>
            <a:endParaRPr b="1" sz="10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37" name="Google Shape;937;p36"/>
          <p:cNvSpPr txBox="1"/>
          <p:nvPr/>
        </p:nvSpPr>
        <p:spPr>
          <a:xfrm>
            <a:off x="6430452" y="3151101"/>
            <a:ext cx="1545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Lorem ipsum dolor sit amet, consectetur adipiscing.</a:t>
            </a:r>
            <a:endParaRPr sz="8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938" name="Google Shape;938;p36"/>
          <p:cNvCxnSpPr/>
          <p:nvPr/>
        </p:nvCxnSpPr>
        <p:spPr>
          <a:xfrm>
            <a:off x="7394960" y="1694699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9" name="Google Shape;939;p36"/>
          <p:cNvSpPr/>
          <p:nvPr/>
        </p:nvSpPr>
        <p:spPr>
          <a:xfrm flipH="1">
            <a:off x="6297783" y="2305903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</a:t>
            </a:r>
            <a:endParaRPr/>
          </a:p>
        </p:txBody>
      </p:sp>
      <p:sp>
        <p:nvSpPr>
          <p:cNvPr id="940" name="Google Shape;940;p36"/>
          <p:cNvSpPr/>
          <p:nvPr/>
        </p:nvSpPr>
        <p:spPr>
          <a:xfrm>
            <a:off x="6297883" y="2459727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941" name="Google Shape;941;p36"/>
          <p:cNvSpPr txBox="1"/>
          <p:nvPr/>
        </p:nvSpPr>
        <p:spPr>
          <a:xfrm>
            <a:off x="619350" y="441950"/>
            <a:ext cx="3226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Linha do Tempo</a:t>
            </a:r>
            <a:endParaRPr sz="1700">
              <a:solidFill>
                <a:srgbClr val="434343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7"/>
          <p:cNvSpPr txBox="1"/>
          <p:nvPr/>
        </p:nvSpPr>
        <p:spPr>
          <a:xfrm>
            <a:off x="619350" y="441950"/>
            <a:ext cx="3226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Spectral"/>
                <a:ea typeface="Spectral"/>
                <a:cs typeface="Spectral"/>
                <a:sym typeface="Spectral"/>
              </a:rPr>
              <a:t>Calendário</a:t>
            </a:r>
            <a:endParaRPr sz="1700">
              <a:solidFill>
                <a:srgbClr val="434343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graphicFrame>
        <p:nvGraphicFramePr>
          <p:cNvPr id="947" name="Google Shape;947;p37"/>
          <p:cNvGraphicFramePr/>
          <p:nvPr/>
        </p:nvGraphicFramePr>
        <p:xfrm>
          <a:off x="717575" y="129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{E7C3081D-C847-4CCE-9C2D-52153037ADAE}</a:tableStyleId>
              </a:tblPr>
              <a:tblGrid>
                <a:gridCol w="2318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43434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Janeiro</a:t>
                      </a:r>
                      <a:endParaRPr sz="1200">
                        <a:solidFill>
                          <a:srgbClr val="43434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  <a:tr h="204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latin typeface="Muli"/>
                          <a:ea typeface="Muli"/>
                          <a:cs typeface="Muli"/>
                          <a:sym typeface="Muli"/>
                        </a:rPr>
                        <a:t>Mars</a:t>
                      </a:r>
                      <a:endParaRPr b="1" sz="16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600">
                          <a:solidFill>
                            <a:srgbClr val="000000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</a:br>
                      <a:r>
                        <a:rPr lang="pt-BR" sz="1200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Despite being red, Mars is actually a cold place. It’s full of</a:t>
                      </a:r>
                      <a:endParaRPr sz="1200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iron oxide dust</a:t>
                      </a:r>
                      <a:endParaRPr sz="1200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8" name="Google Shape;948;p37"/>
          <p:cNvGraphicFramePr/>
          <p:nvPr/>
        </p:nvGraphicFramePr>
        <p:xfrm>
          <a:off x="3629150" y="129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{E7C3081D-C847-4CCE-9C2D-52153037ADAE}</a:tableStyleId>
              </a:tblPr>
              <a:tblGrid>
                <a:gridCol w="2318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43434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Janeiro</a:t>
                      </a:r>
                      <a:endParaRPr sz="1200">
                        <a:solidFill>
                          <a:srgbClr val="43434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  <a:tr h="204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latin typeface="Muli"/>
                          <a:ea typeface="Muli"/>
                          <a:cs typeface="Muli"/>
                          <a:sym typeface="Muli"/>
                        </a:rPr>
                        <a:t>Mars</a:t>
                      </a:r>
                      <a:endParaRPr b="1" sz="16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600">
                          <a:solidFill>
                            <a:srgbClr val="000000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</a:br>
                      <a:r>
                        <a:rPr lang="pt-BR" sz="1200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Despite being red, Mars is actually a cold place. It’s full of</a:t>
                      </a:r>
                      <a:endParaRPr sz="1200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iron oxide dust</a:t>
                      </a:r>
                      <a:endParaRPr sz="1200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9" name="Google Shape;949;p37"/>
          <p:cNvGraphicFramePr/>
          <p:nvPr/>
        </p:nvGraphicFramePr>
        <p:xfrm>
          <a:off x="6540725" y="129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{E7C3081D-C847-4CCE-9C2D-52153037ADAE}</a:tableStyleId>
              </a:tblPr>
              <a:tblGrid>
                <a:gridCol w="2318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434343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Janeiro</a:t>
                      </a:r>
                      <a:endParaRPr sz="1200">
                        <a:solidFill>
                          <a:srgbClr val="434343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  <a:tr h="204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latin typeface="Muli"/>
                          <a:ea typeface="Muli"/>
                          <a:cs typeface="Muli"/>
                          <a:sym typeface="Muli"/>
                        </a:rPr>
                        <a:t>Mars</a:t>
                      </a:r>
                      <a:endParaRPr b="1" sz="16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t-BR" sz="1600">
                          <a:solidFill>
                            <a:srgbClr val="000000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</a:br>
                      <a:r>
                        <a:rPr lang="pt-BR" sz="1200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Despite being red, Mars is actually a cold place. It’s full of</a:t>
                      </a:r>
                      <a:endParaRPr sz="1200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iron oxide dust</a:t>
                      </a:r>
                      <a:endParaRPr sz="1200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274300" marL="274300" anchor="ctr">
                    <a:lnL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335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230875" y="0"/>
            <a:ext cx="19134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413550" y="913275"/>
            <a:ext cx="40320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Introdução</a:t>
            </a:r>
            <a:endParaRPr sz="41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413550" y="4709475"/>
            <a:ext cx="5738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Nome Sobrenome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•</a:t>
            </a: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Seu cargo se achar necessário</a:t>
            </a:r>
            <a:endParaRPr sz="9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8" name="Google Shape;118;p11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19" name="Google Shape;119;p11"/>
          <p:cNvSpPr txBox="1"/>
          <p:nvPr/>
        </p:nvSpPr>
        <p:spPr>
          <a:xfrm>
            <a:off x="413550" y="1854375"/>
            <a:ext cx="44073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Faça uma pequena introdução sobre o assunto que será abordado, neste caso, os indicadores de RH. Passe rapidamente pelos tópicos que serão apresentados, ou seja, quais os indicadores serão mostrados nesta reunião.</a:t>
            </a:r>
            <a:endParaRPr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b="2734" l="24396" r="31573" t="31224"/>
          <a:stretch/>
        </p:blipFill>
        <p:spPr>
          <a:xfrm>
            <a:off x="5816000" y="381100"/>
            <a:ext cx="2787900" cy="2787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 rotWithShape="1">
          <a:blip r:embed="rId4">
            <a:alphaModFix/>
          </a:blip>
          <a:srcRect b="0" l="12501" r="12501" t="0"/>
          <a:stretch/>
        </p:blipFill>
        <p:spPr>
          <a:xfrm>
            <a:off x="4943550" y="3088275"/>
            <a:ext cx="1621200" cy="162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5816000" y="1518800"/>
            <a:ext cx="27879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que tal colocar uma foto que </a:t>
            </a:r>
            <a:br>
              <a:rPr lang="pt-BR" sz="1000">
                <a:solidFill>
                  <a:srgbClr val="FF0000"/>
                </a:solidFill>
              </a:rPr>
            </a:br>
            <a:r>
              <a:rPr lang="pt-BR" sz="1000">
                <a:solidFill>
                  <a:srgbClr val="FF0000"/>
                </a:solidFill>
              </a:rPr>
              <a:t>represente seu conteúdo?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4943550" y="3700275"/>
            <a:ext cx="16212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que tal colocar uma foto que </a:t>
            </a:r>
            <a:br>
              <a:rPr lang="pt-BR" sz="800">
                <a:solidFill>
                  <a:srgbClr val="FF0000"/>
                </a:solidFill>
              </a:rPr>
            </a:br>
            <a:r>
              <a:rPr lang="pt-BR" sz="800">
                <a:solidFill>
                  <a:srgbClr val="FF0000"/>
                </a:solidFill>
              </a:rPr>
              <a:t>represente seu conteúdo?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E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8"/>
          <p:cNvSpPr/>
          <p:nvPr/>
        </p:nvSpPr>
        <p:spPr>
          <a:xfrm>
            <a:off x="623288" y="79683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2"/>
          <p:cNvPicPr preferRelativeResize="0"/>
          <p:nvPr/>
        </p:nvPicPr>
        <p:blipFill rotWithShape="1">
          <a:blip r:embed="rId3">
            <a:alphaModFix/>
          </a:blip>
          <a:srcRect b="1169" l="17000" r="3892" t="24365"/>
          <a:stretch/>
        </p:blipFill>
        <p:spPr>
          <a:xfrm>
            <a:off x="5395574" y="0"/>
            <a:ext cx="374842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413550" y="1009950"/>
            <a:ext cx="47382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Indicadores </a:t>
            </a:r>
            <a:endParaRPr sz="4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de recrutamento e seleção</a:t>
            </a:r>
            <a:endParaRPr sz="46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1" name="Google Shape;131;p12"/>
          <p:cNvSpPr txBox="1"/>
          <p:nvPr/>
        </p:nvSpPr>
        <p:spPr>
          <a:xfrm>
            <a:off x="413550" y="4709475"/>
            <a:ext cx="5738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Nome Sobrenome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•</a:t>
            </a:r>
            <a:r>
              <a:rPr b="1"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  </a:t>
            </a:r>
            <a:r>
              <a:rPr lang="pt-BR" sz="9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Seu cargo se achar necessário</a:t>
            </a:r>
            <a:endParaRPr sz="9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6A5D6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5395538" y="2264500"/>
            <a:ext cx="3748500" cy="397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0000"/>
                </a:solidFill>
              </a:rPr>
              <a:t>que tal colocar uma foto que </a:t>
            </a:r>
            <a:br>
              <a:rPr lang="pt-BR" sz="1000">
                <a:solidFill>
                  <a:srgbClr val="FF0000"/>
                </a:solidFill>
              </a:rPr>
            </a:br>
            <a:r>
              <a:rPr lang="pt-BR" sz="1000">
                <a:solidFill>
                  <a:srgbClr val="FF0000"/>
                </a:solidFill>
              </a:rPr>
              <a:t>represente seu conteúdo?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13"/>
          <p:cNvGraphicFramePr/>
          <p:nvPr/>
        </p:nvGraphicFramePr>
        <p:xfrm>
          <a:off x="540000" y="192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{E7C3081D-C847-4CCE-9C2D-52153037ADAE}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Nota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Peso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Nota Máxima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Nota x Peso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Comunicação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Fit cultural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70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28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Soma total</a:t>
                      </a:r>
                      <a:endParaRPr b="1"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-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-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90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38</a:t>
                      </a:r>
                      <a:endParaRPr>
                        <a:solidFill>
                          <a:srgbClr val="666666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8" name="Google Shape;138;p13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413550" y="913275"/>
            <a:ext cx="72390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Taxa de aderência ao perfil da empresa</a:t>
            </a:r>
            <a:endParaRPr sz="31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402000" y="382800"/>
            <a:ext cx="72390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Controle de Vagas</a:t>
            </a:r>
            <a:endParaRPr sz="31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146" name="Google Shape;146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924" y="1021825"/>
            <a:ext cx="5904150" cy="365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503300" y="46543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Controle de vagas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402000" y="3828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Tempo de fechamento de vaga</a:t>
            </a:r>
            <a:endParaRPr sz="31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6592125" y="2894250"/>
            <a:ext cx="1585200" cy="103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6609225" y="2748150"/>
            <a:ext cx="15852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Em média</a:t>
            </a:r>
            <a:endParaRPr sz="17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5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18</a:t>
            </a:r>
            <a:endParaRPr b="1" sz="55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dias</a:t>
            </a:r>
            <a:endParaRPr sz="1700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56" name="Google Shape;156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50" y="1057300"/>
            <a:ext cx="6287325" cy="38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Tempo de fechamento de vaga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02000" y="382800"/>
            <a:ext cx="72390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Taxa de vagas fechadas no prazo </a:t>
            </a:r>
            <a:endParaRPr sz="3100">
              <a:solidFill>
                <a:srgbClr val="13335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164" name="Google Shape;164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874" y="1133075"/>
            <a:ext cx="5652249" cy="34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Taxa de vagas fechadas no prazo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7879675" y="4832125"/>
            <a:ext cx="1043400" cy="279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Logo da </a:t>
            </a:r>
            <a:endParaRPr sz="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0000"/>
                </a:solidFill>
              </a:rPr>
              <a:t>sua empresa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02000" y="3828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Vagas fechadas por recrutador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2" name="Google Shape;172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725" y="1039725"/>
            <a:ext cx="6314556" cy="39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503300" y="4730575"/>
            <a:ext cx="5717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📈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Clique aqui para copiar o gráfico de </a:t>
            </a:r>
            <a:r>
              <a:rPr b="1" lang="pt-BR" sz="1100" u="sng">
                <a:solidFill>
                  <a:schemeClr val="hlink"/>
                </a:solidFill>
                <a:hlinkClick r:id="rId5"/>
              </a:rPr>
              <a:t>Vagas fechadas por recrutador</a:t>
            </a:r>
            <a:r>
              <a:rPr lang="pt-BR" sz="1100"/>
              <a:t>.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e">
  <a:themeElements>
    <a:clrScheme name="Simple Light">
      <a:dk1>
        <a:srgbClr val="FF9900"/>
      </a:dk1>
      <a:lt1>
        <a:srgbClr val="FFFFFF"/>
      </a:lt1>
      <a:dk2>
        <a:srgbClr val="434343"/>
      </a:dk2>
      <a:lt2>
        <a:srgbClr val="F3F3F3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